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9" r:id="rId4"/>
  </p:sldMasterIdLst>
  <p:notesMasterIdLst>
    <p:notesMasterId r:id="rId61"/>
  </p:notesMasterIdLst>
  <p:sldIdLst>
    <p:sldId id="256" r:id="rId5"/>
    <p:sldId id="269" r:id="rId6"/>
    <p:sldId id="271" r:id="rId7"/>
    <p:sldId id="319" r:id="rId8"/>
    <p:sldId id="332" r:id="rId9"/>
    <p:sldId id="272" r:id="rId10"/>
    <p:sldId id="278" r:id="rId11"/>
    <p:sldId id="274" r:id="rId12"/>
    <p:sldId id="275" r:id="rId13"/>
    <p:sldId id="276" r:id="rId14"/>
    <p:sldId id="357" r:id="rId15"/>
    <p:sldId id="364" r:id="rId16"/>
    <p:sldId id="281" r:id="rId17"/>
    <p:sldId id="280" r:id="rId18"/>
    <p:sldId id="284" r:id="rId19"/>
    <p:sldId id="333" r:id="rId20"/>
    <p:sldId id="286" r:id="rId21"/>
    <p:sldId id="330" r:id="rId22"/>
    <p:sldId id="331" r:id="rId23"/>
    <p:sldId id="285" r:id="rId24"/>
    <p:sldId id="334" r:id="rId25"/>
    <p:sldId id="337" r:id="rId26"/>
    <p:sldId id="320" r:id="rId27"/>
    <p:sldId id="335" r:id="rId28"/>
    <p:sldId id="336" r:id="rId29"/>
    <p:sldId id="322" r:id="rId30"/>
    <p:sldId id="342" r:id="rId31"/>
    <p:sldId id="365" r:id="rId32"/>
    <p:sldId id="338" r:id="rId33"/>
    <p:sldId id="341" r:id="rId34"/>
    <p:sldId id="339" r:id="rId35"/>
    <p:sldId id="325" r:id="rId36"/>
    <p:sldId id="323" r:id="rId37"/>
    <p:sldId id="345" r:id="rId38"/>
    <p:sldId id="344" r:id="rId39"/>
    <p:sldId id="346" r:id="rId40"/>
    <p:sldId id="347" r:id="rId41"/>
    <p:sldId id="348" r:id="rId42"/>
    <p:sldId id="349" r:id="rId43"/>
    <p:sldId id="350" r:id="rId44"/>
    <p:sldId id="351" r:id="rId45"/>
    <p:sldId id="352" r:id="rId46"/>
    <p:sldId id="353" r:id="rId47"/>
    <p:sldId id="354" r:id="rId48"/>
    <p:sldId id="355" r:id="rId49"/>
    <p:sldId id="356" r:id="rId50"/>
    <p:sldId id="358" r:id="rId51"/>
    <p:sldId id="359" r:id="rId52"/>
    <p:sldId id="360" r:id="rId53"/>
    <p:sldId id="361" r:id="rId54"/>
    <p:sldId id="362" r:id="rId55"/>
    <p:sldId id="326" r:id="rId56"/>
    <p:sldId id="327" r:id="rId57"/>
    <p:sldId id="328" r:id="rId58"/>
    <p:sldId id="329" r:id="rId59"/>
    <p:sldId id="363" r:id="rId60"/>
  </p:sldIdLst>
  <p:sldSz cx="9144000" cy="5143500" type="screen16x9"/>
  <p:notesSz cx="6858000" cy="9144000"/>
  <p:embeddedFontLst>
    <p:embeddedFont>
      <p:font typeface="Abadi" panose="020B0604020104020204" pitchFamily="34" charset="0"/>
      <p:regular r:id="rId62"/>
    </p:embeddedFont>
    <p:embeddedFont>
      <p:font typeface="Book Antiqua" panose="02040602050305030304" pitchFamily="18" charset="0"/>
      <p:regular r:id="rId63"/>
      <p:bold r:id="rId64"/>
      <p:italic r:id="rId65"/>
      <p:boldItalic r:id="rId66"/>
    </p:embeddedFont>
    <p:embeddedFont>
      <p:font typeface="Calibri" panose="020F0502020204030204" pitchFamily="34" charset="0"/>
      <p:regular r:id="rId67"/>
      <p:bold r:id="rId68"/>
      <p:italic r:id="rId69"/>
      <p:boldItalic r:id="rId70"/>
    </p:embeddedFont>
    <p:embeddedFont>
      <p:font typeface="Calibri Light" panose="020F0302020204030204" pitchFamily="34" charset="0"/>
      <p:regular r:id="rId71"/>
      <p:italic r:id="rId72"/>
    </p:embeddedFont>
    <p:embeddedFont>
      <p:font typeface="Cambria Math" panose="02040503050406030204" pitchFamily="18" charset="0"/>
      <p:regular r:id="rId73"/>
    </p:embeddedFont>
    <p:embeddedFont>
      <p:font typeface="Century Gothic" panose="020B0502020202020204" pitchFamily="34" charset="0"/>
      <p:regular r:id="rId74"/>
      <p:bold r:id="rId75"/>
      <p:italic r:id="rId76"/>
      <p:boldItalic r:id="rId77"/>
    </p:embeddedFont>
    <p:embeddedFont>
      <p:font typeface="Microsoft YaHei Light" panose="020B0502040204020203" pitchFamily="34" charset="-122"/>
      <p:regular r:id="rId78"/>
    </p:embeddedFont>
    <p:embeddedFont>
      <p:font typeface="Roboto" panose="02000000000000000000" pitchFamily="2" charset="0"/>
      <p:regular r:id="rId79"/>
      <p:bold r:id="rId80"/>
      <p:italic r:id="rId81"/>
      <p:boldItalic r:id="rId82"/>
    </p:embeddedFont>
    <p:embeddedFont>
      <p:font typeface="Segoe UI Black" panose="020B0A02040204020203" pitchFamily="34" charset="0"/>
      <p:bold r:id="rId83"/>
      <p:boldItalic r:id="rId84"/>
    </p:embeddedFont>
    <p:embeddedFont>
      <p:font typeface="Tw Cen MT" panose="020B0602020104020603" pitchFamily="34" charset="0"/>
      <p:regular r:id="rId85"/>
      <p:bold r:id="rId86"/>
      <p:italic r:id="rId87"/>
      <p:boldItalic r:id="rId8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hythm Mahajan" initials="RM" lastIdx="1" clrIdx="0">
    <p:extLst>
      <p:ext uri="{19B8F6BF-5375-455C-9EA6-DF929625EA0E}">
        <p15:presenceInfo xmlns:p15="http://schemas.microsoft.com/office/powerpoint/2012/main" userId="77e46732e846098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132DE3-782D-8AA5-DBE3-9EB620E3D8AC}" v="154" dt="2022-01-31T13:22:29.979"/>
    <p1510:client id="{4A3C9F7B-D33D-037D-3419-F5A846A3A766}" v="43" dt="2022-01-31T07:38:29.981"/>
    <p1510:client id="{5ECE066B-5420-314D-C9C8-B877BF63586D}" v="661" dt="2022-01-30T20:08:12.490"/>
    <p1510:client id="{6685D680-4CE7-4302-A044-C1406D50EEC3}" v="2" dt="2022-01-25T15:34:05.141"/>
    <p1510:client id="{9A67F9F2-B14A-8D2A-ED35-26CAF8E78D6D}" v="8" dt="2022-01-29T18:29:58.718"/>
    <p1510:client id="{9B41E8FD-C3E3-E9B1-B7FC-E9E491C8C3B2}" v="18" dt="2022-01-29T15:38:17.570"/>
    <p1510:client id="{9DCF9432-B24B-3BCA-B13D-678336D4585B}" v="93" dt="2022-01-25T15:45:30.109"/>
    <p1510:client id="{B720761C-91EE-235A-CF7B-D0692EA6BE19}" v="128" dt="2022-01-28T13:42:45.483"/>
    <p1510:client id="{CCD4A419-5A4E-454F-C02A-51BBD70C22E9}" v="57" dt="2022-01-31T13:15:48.433"/>
    <p1510:client id="{F4579EA1-FA64-EE51-81D0-AB1E8B4E7446}" v="41" dt="2022-01-31T08:01:54.7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commentAuthors" Target="commentAuthor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1.xml"/><Relationship Id="rId90" Type="http://schemas.openxmlformats.org/officeDocument/2006/relationships/presProps" Target="presProps.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font" Target="fonts/font3.fntdata"/><Relationship Id="rId69" Type="http://schemas.openxmlformats.org/officeDocument/2006/relationships/font" Target="fonts/font8.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11.fntdata"/><Relationship Id="rId80" Type="http://schemas.openxmlformats.org/officeDocument/2006/relationships/font" Target="fonts/font19.fntdata"/><Relationship Id="rId85" Type="http://schemas.openxmlformats.org/officeDocument/2006/relationships/font" Target="fonts/font24.fntdata"/><Relationship Id="rId93"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font" Target="fonts/font6.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font" Target="fonts/font27.fntdata"/><Relationship Id="rId9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font" Target="fonts/font25.fntdata"/><Relationship Id="rId9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15.fntdata"/><Relationship Id="rId7" Type="http://schemas.openxmlformats.org/officeDocument/2006/relationships/slide" Target="slides/slide3.xml"/><Relationship Id="rId71" Type="http://schemas.openxmlformats.org/officeDocument/2006/relationships/font" Target="fonts/font10.fntdata"/><Relationship Id="rId92" Type="http://schemas.openxmlformats.org/officeDocument/2006/relationships/theme" Target="theme/theme1.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font" Target="fonts/font5.fntdata"/><Relationship Id="rId87" Type="http://schemas.openxmlformats.org/officeDocument/2006/relationships/font" Target="fonts/font26.fntdata"/><Relationship Id="rId61" Type="http://schemas.openxmlformats.org/officeDocument/2006/relationships/notesMaster" Target="notesMasters/notesMaster1.xml"/><Relationship Id="rId82" Type="http://schemas.openxmlformats.org/officeDocument/2006/relationships/font" Target="fonts/font21.fntdata"/><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font" Target="fonts/font16.fntdata"/></Relationships>
</file>

<file path=ppt/diagrams/_rels/data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svg"/><Relationship Id="rId1" Type="http://schemas.openxmlformats.org/officeDocument/2006/relationships/image" Target="../media/image60.png"/><Relationship Id="rId4" Type="http://schemas.openxmlformats.org/officeDocument/2006/relationships/image" Target="../media/image63.svg"/></Relationships>
</file>

<file path=ppt/diagrams/_rels/data2.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svg"/><Relationship Id="rId1" Type="http://schemas.openxmlformats.org/officeDocument/2006/relationships/image" Target="../media/image74.png"/><Relationship Id="rId6" Type="http://schemas.openxmlformats.org/officeDocument/2006/relationships/image" Target="../media/image79.svg"/><Relationship Id="rId5" Type="http://schemas.openxmlformats.org/officeDocument/2006/relationships/image" Target="../media/image78.png"/><Relationship Id="rId4" Type="http://schemas.openxmlformats.org/officeDocument/2006/relationships/image" Target="../media/image7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svg"/><Relationship Id="rId1" Type="http://schemas.openxmlformats.org/officeDocument/2006/relationships/image" Target="../media/image60.png"/><Relationship Id="rId4" Type="http://schemas.openxmlformats.org/officeDocument/2006/relationships/image" Target="../media/image63.svg"/></Relationships>
</file>

<file path=ppt/diagrams/_rels/drawing2.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svg"/><Relationship Id="rId1" Type="http://schemas.openxmlformats.org/officeDocument/2006/relationships/image" Target="../media/image74.png"/><Relationship Id="rId6" Type="http://schemas.openxmlformats.org/officeDocument/2006/relationships/image" Target="../media/image79.svg"/><Relationship Id="rId5" Type="http://schemas.openxmlformats.org/officeDocument/2006/relationships/image" Target="../media/image78.png"/><Relationship Id="rId4" Type="http://schemas.openxmlformats.org/officeDocument/2006/relationships/image" Target="../media/image77.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text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dk2">
        <a:alpha val="0"/>
      </a:schemeClr>
    </dgm:fillClrLst>
    <dgm:linClrLst meth="repeat">
      <a:schemeClr val="dk2">
        <a:alpha val="0"/>
      </a:schemeClr>
    </dgm:linClrLst>
    <dgm:effectClrLst/>
    <dgm:txLinClrLst/>
    <dgm:txFillClrLst meth="repeat">
      <a:schemeClr val="dk2"/>
    </dgm:txFillClrLst>
    <dgm:txEffectClrLst/>
  </dgm:styleLbl>
</dgm:colorsDef>
</file>

<file path=ppt/diagrams/data1.xml><?xml version="1.0" encoding="utf-8"?>
<dgm:dataModel xmlns:dgm="http://schemas.openxmlformats.org/drawingml/2006/diagram" xmlns:a="http://schemas.openxmlformats.org/drawingml/2006/main">
  <dgm:ptLst>
    <dgm:pt modelId="{908F5A65-6E74-4DC7-86F0-0502C069826B}"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3B4A273-0787-49EB-8DEA-63A3278653B3}">
      <dgm:prSet/>
      <dgm:spPr/>
      <dgm:t>
        <a:bodyPr/>
        <a:lstStyle/>
        <a:p>
          <a:pPr>
            <a:defRPr b="1"/>
          </a:pPr>
          <a:r>
            <a:rPr lang="en-US"/>
            <a:t>Area: Contour area is given by the function cv2.contourArea() or from moments, M[‘m00’].</a:t>
          </a:r>
        </a:p>
      </dgm:t>
    </dgm:pt>
    <dgm:pt modelId="{9D20770A-04F0-44A6-B06A-FAA094929334}" type="parTrans" cxnId="{FF34DF67-4119-45B7-A805-A3A0A684D5EC}">
      <dgm:prSet/>
      <dgm:spPr/>
      <dgm:t>
        <a:bodyPr/>
        <a:lstStyle/>
        <a:p>
          <a:endParaRPr lang="en-US"/>
        </a:p>
      </dgm:t>
    </dgm:pt>
    <dgm:pt modelId="{5DCC8083-3140-4F72-A825-804B0D477E69}" type="sibTrans" cxnId="{FF34DF67-4119-45B7-A805-A3A0A684D5EC}">
      <dgm:prSet/>
      <dgm:spPr/>
      <dgm:t>
        <a:bodyPr/>
        <a:lstStyle/>
        <a:p>
          <a:endParaRPr lang="en-US"/>
        </a:p>
      </dgm:t>
    </dgm:pt>
    <dgm:pt modelId="{FF1DFE0A-2667-42FB-8395-B13492DCBF62}">
      <dgm:prSet/>
      <dgm:spPr/>
      <dgm:t>
        <a:bodyPr/>
        <a:lstStyle/>
        <a:p>
          <a:r>
            <a:rPr lang="en-US"/>
            <a:t>Area = cv2.contourArea(contours[index])</a:t>
          </a:r>
        </a:p>
      </dgm:t>
    </dgm:pt>
    <dgm:pt modelId="{5F1A3AB1-C810-4354-82B7-5F96BB4225BC}" type="parTrans" cxnId="{ADDC4E44-8453-489A-962C-ECAD1ABA8D29}">
      <dgm:prSet/>
      <dgm:spPr/>
      <dgm:t>
        <a:bodyPr/>
        <a:lstStyle/>
        <a:p>
          <a:endParaRPr lang="en-US"/>
        </a:p>
      </dgm:t>
    </dgm:pt>
    <dgm:pt modelId="{90FE6E91-5FA1-4200-AEB3-66FF00A898B0}" type="sibTrans" cxnId="{ADDC4E44-8453-489A-962C-ECAD1ABA8D29}">
      <dgm:prSet/>
      <dgm:spPr/>
      <dgm:t>
        <a:bodyPr/>
        <a:lstStyle/>
        <a:p>
          <a:endParaRPr lang="en-US"/>
        </a:p>
      </dgm:t>
    </dgm:pt>
    <dgm:pt modelId="{023A1982-70C7-4B7C-9D3E-4355514F8BCD}">
      <dgm:prSet/>
      <dgm:spPr/>
      <dgm:t>
        <a:bodyPr/>
        <a:lstStyle/>
        <a:p>
          <a:pPr>
            <a:defRPr b="1"/>
          </a:pPr>
          <a:r>
            <a:rPr lang="en-US"/>
            <a:t>Perimeter: Contour perimeter is given by the function cv2.arclength()</a:t>
          </a:r>
        </a:p>
      </dgm:t>
    </dgm:pt>
    <dgm:pt modelId="{64AE9141-EF67-4E9F-B20F-DB1B797A7377}" type="parTrans" cxnId="{D1C9422E-2B47-4D7B-BCAB-3DD35603487F}">
      <dgm:prSet/>
      <dgm:spPr/>
      <dgm:t>
        <a:bodyPr/>
        <a:lstStyle/>
        <a:p>
          <a:endParaRPr lang="en-US"/>
        </a:p>
      </dgm:t>
    </dgm:pt>
    <dgm:pt modelId="{0EFBE2ED-27D6-4DE4-B1C0-C6ADDACE4047}" type="sibTrans" cxnId="{D1C9422E-2B47-4D7B-BCAB-3DD35603487F}">
      <dgm:prSet/>
      <dgm:spPr/>
      <dgm:t>
        <a:bodyPr/>
        <a:lstStyle/>
        <a:p>
          <a:endParaRPr lang="en-US"/>
        </a:p>
      </dgm:t>
    </dgm:pt>
    <dgm:pt modelId="{5A37876F-254F-4E95-9411-9BF577A5DA7F}">
      <dgm:prSet/>
      <dgm:spPr/>
      <dgm:t>
        <a:bodyPr/>
        <a:lstStyle/>
        <a:p>
          <a:r>
            <a:rPr lang="en-US"/>
            <a:t>Perimeter = cv2.</a:t>
          </a:r>
          <a:r>
            <a:rPr lang="en-US">
              <a:latin typeface="Calibri Light" panose="020F0302020204030204"/>
            </a:rPr>
            <a:t>arcLength</a:t>
          </a:r>
          <a:r>
            <a:rPr lang="en-US"/>
            <a:t>(contours[index], True)</a:t>
          </a:r>
        </a:p>
      </dgm:t>
    </dgm:pt>
    <dgm:pt modelId="{E6C9DE32-3F74-4298-9DBC-95CFC1095BC2}" type="parTrans" cxnId="{479DDD66-1D08-4DBC-ACC0-1DD4B64228AE}">
      <dgm:prSet/>
      <dgm:spPr/>
      <dgm:t>
        <a:bodyPr/>
        <a:lstStyle/>
        <a:p>
          <a:endParaRPr lang="en-US"/>
        </a:p>
      </dgm:t>
    </dgm:pt>
    <dgm:pt modelId="{B2AD3827-8747-4567-80EC-576E57A67098}" type="sibTrans" cxnId="{479DDD66-1D08-4DBC-ACC0-1DD4B64228AE}">
      <dgm:prSet/>
      <dgm:spPr/>
      <dgm:t>
        <a:bodyPr/>
        <a:lstStyle/>
        <a:p>
          <a:endParaRPr lang="en-US"/>
        </a:p>
      </dgm:t>
    </dgm:pt>
    <dgm:pt modelId="{4F849060-19AF-49A3-89D6-E79A3E87C3A3}">
      <dgm:prSet/>
      <dgm:spPr/>
      <dgm:t>
        <a:bodyPr/>
        <a:lstStyle/>
        <a:p>
          <a:r>
            <a:rPr lang="en-US"/>
            <a:t>Second argument specifies whether shape is a closed contour (if passed True), or just a curve.</a:t>
          </a:r>
        </a:p>
      </dgm:t>
    </dgm:pt>
    <dgm:pt modelId="{3DE92818-C660-4222-B77C-0AE20F2BDE0B}" type="parTrans" cxnId="{0C90B89E-1202-48AB-BD36-8AF5116A9A08}">
      <dgm:prSet/>
      <dgm:spPr/>
      <dgm:t>
        <a:bodyPr/>
        <a:lstStyle/>
        <a:p>
          <a:endParaRPr lang="en-US"/>
        </a:p>
      </dgm:t>
    </dgm:pt>
    <dgm:pt modelId="{D0191FBB-EBAC-4C1D-B8EB-C7B8842E36F3}" type="sibTrans" cxnId="{0C90B89E-1202-48AB-BD36-8AF5116A9A08}">
      <dgm:prSet/>
      <dgm:spPr/>
      <dgm:t>
        <a:bodyPr/>
        <a:lstStyle/>
        <a:p>
          <a:endParaRPr lang="en-US"/>
        </a:p>
      </dgm:t>
    </dgm:pt>
    <dgm:pt modelId="{F80D141E-4B0B-46C2-9BE8-1FF40B25806F}" type="pres">
      <dgm:prSet presAssocID="{908F5A65-6E74-4DC7-86F0-0502C069826B}" presName="root" presStyleCnt="0">
        <dgm:presLayoutVars>
          <dgm:dir/>
          <dgm:resizeHandles val="exact"/>
        </dgm:presLayoutVars>
      </dgm:prSet>
      <dgm:spPr/>
    </dgm:pt>
    <dgm:pt modelId="{CB8FA779-3E93-4A6B-B9DB-0D72BB5FCBA6}" type="pres">
      <dgm:prSet presAssocID="{63B4A273-0787-49EB-8DEA-63A3278653B3}" presName="compNode" presStyleCnt="0"/>
      <dgm:spPr/>
    </dgm:pt>
    <dgm:pt modelId="{7DBAC881-C8A5-4CC1-9E5B-477E628C4935}" type="pres">
      <dgm:prSet presAssocID="{63B4A273-0787-49EB-8DEA-63A3278653B3}"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aterfall scene"/>
        </a:ext>
      </dgm:extLst>
    </dgm:pt>
    <dgm:pt modelId="{4E4DDC78-9154-49A6-B211-5A978693A491}" type="pres">
      <dgm:prSet presAssocID="{63B4A273-0787-49EB-8DEA-63A3278653B3}" presName="iconSpace" presStyleCnt="0"/>
      <dgm:spPr/>
    </dgm:pt>
    <dgm:pt modelId="{9AB18D8A-FA1F-485A-A4B7-85AA02B4C238}" type="pres">
      <dgm:prSet presAssocID="{63B4A273-0787-49EB-8DEA-63A3278653B3}" presName="parTx" presStyleLbl="revTx" presStyleIdx="0" presStyleCnt="4">
        <dgm:presLayoutVars>
          <dgm:chMax val="0"/>
          <dgm:chPref val="0"/>
        </dgm:presLayoutVars>
      </dgm:prSet>
      <dgm:spPr/>
    </dgm:pt>
    <dgm:pt modelId="{524AD5A0-EF5A-41EF-8861-C78C6358A60B}" type="pres">
      <dgm:prSet presAssocID="{63B4A273-0787-49EB-8DEA-63A3278653B3}" presName="txSpace" presStyleCnt="0"/>
      <dgm:spPr/>
    </dgm:pt>
    <dgm:pt modelId="{54AA1193-C340-4C3C-B915-43F3995E198E}" type="pres">
      <dgm:prSet presAssocID="{63B4A273-0787-49EB-8DEA-63A3278653B3}" presName="desTx" presStyleLbl="revTx" presStyleIdx="1" presStyleCnt="4">
        <dgm:presLayoutVars/>
      </dgm:prSet>
      <dgm:spPr/>
    </dgm:pt>
    <dgm:pt modelId="{EC334B68-3615-4D1E-8E2D-29DA81C0A6F6}" type="pres">
      <dgm:prSet presAssocID="{5DCC8083-3140-4F72-A825-804B0D477E69}" presName="sibTrans" presStyleCnt="0"/>
      <dgm:spPr/>
    </dgm:pt>
    <dgm:pt modelId="{6C4D499B-4598-4B44-9FA1-BBF5AC40F030}" type="pres">
      <dgm:prSet presAssocID="{023A1982-70C7-4B7C-9D3E-4355514F8BCD}" presName="compNode" presStyleCnt="0"/>
      <dgm:spPr/>
    </dgm:pt>
    <dgm:pt modelId="{78C65498-8BED-438E-9B73-1A032FCCB905}" type="pres">
      <dgm:prSet presAssocID="{023A1982-70C7-4B7C-9D3E-4355514F8BC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uler"/>
        </a:ext>
      </dgm:extLst>
    </dgm:pt>
    <dgm:pt modelId="{77257D62-3FEF-4971-9EDD-74DAA0B0E917}" type="pres">
      <dgm:prSet presAssocID="{023A1982-70C7-4B7C-9D3E-4355514F8BCD}" presName="iconSpace" presStyleCnt="0"/>
      <dgm:spPr/>
    </dgm:pt>
    <dgm:pt modelId="{E4512A06-49AA-4308-8585-984AD4937139}" type="pres">
      <dgm:prSet presAssocID="{023A1982-70C7-4B7C-9D3E-4355514F8BCD}" presName="parTx" presStyleLbl="revTx" presStyleIdx="2" presStyleCnt="4">
        <dgm:presLayoutVars>
          <dgm:chMax val="0"/>
          <dgm:chPref val="0"/>
        </dgm:presLayoutVars>
      </dgm:prSet>
      <dgm:spPr/>
    </dgm:pt>
    <dgm:pt modelId="{70AC472A-F5F8-4287-955C-12F2B4448A81}" type="pres">
      <dgm:prSet presAssocID="{023A1982-70C7-4B7C-9D3E-4355514F8BCD}" presName="txSpace" presStyleCnt="0"/>
      <dgm:spPr/>
    </dgm:pt>
    <dgm:pt modelId="{31024BD5-B1B3-4B72-BA8C-A98EAFF51106}" type="pres">
      <dgm:prSet presAssocID="{023A1982-70C7-4B7C-9D3E-4355514F8BCD}" presName="desTx" presStyleLbl="revTx" presStyleIdx="3" presStyleCnt="4">
        <dgm:presLayoutVars/>
      </dgm:prSet>
      <dgm:spPr/>
    </dgm:pt>
  </dgm:ptLst>
  <dgm:cxnLst>
    <dgm:cxn modelId="{5B428923-DACF-43CB-BD82-FB03828CD3A5}" type="presOf" srcId="{63B4A273-0787-49EB-8DEA-63A3278653B3}" destId="{9AB18D8A-FA1F-485A-A4B7-85AA02B4C238}" srcOrd="0" destOrd="0" presId="urn:microsoft.com/office/officeart/2018/2/layout/IconLabelDescriptionList"/>
    <dgm:cxn modelId="{09F73126-6508-480F-ACCF-3D4BF0CE987C}" type="presOf" srcId="{908F5A65-6E74-4DC7-86F0-0502C069826B}" destId="{F80D141E-4B0B-46C2-9BE8-1FF40B25806F}" srcOrd="0" destOrd="0" presId="urn:microsoft.com/office/officeart/2018/2/layout/IconLabelDescriptionList"/>
    <dgm:cxn modelId="{9A43652C-C62C-4DB9-9BE4-A84A836395DE}" type="presOf" srcId="{5A37876F-254F-4E95-9411-9BF577A5DA7F}" destId="{31024BD5-B1B3-4B72-BA8C-A98EAFF51106}" srcOrd="0" destOrd="0" presId="urn:microsoft.com/office/officeart/2018/2/layout/IconLabelDescriptionList"/>
    <dgm:cxn modelId="{D1C9422E-2B47-4D7B-BCAB-3DD35603487F}" srcId="{908F5A65-6E74-4DC7-86F0-0502C069826B}" destId="{023A1982-70C7-4B7C-9D3E-4355514F8BCD}" srcOrd="1" destOrd="0" parTransId="{64AE9141-EF67-4E9F-B20F-DB1B797A7377}" sibTransId="{0EFBE2ED-27D6-4DE4-B1C0-C6ADDACE4047}"/>
    <dgm:cxn modelId="{F2162931-2797-4C08-A293-637D826444FE}" type="presOf" srcId="{FF1DFE0A-2667-42FB-8395-B13492DCBF62}" destId="{54AA1193-C340-4C3C-B915-43F3995E198E}" srcOrd="0" destOrd="0" presId="urn:microsoft.com/office/officeart/2018/2/layout/IconLabelDescriptionList"/>
    <dgm:cxn modelId="{ADDC4E44-8453-489A-962C-ECAD1ABA8D29}" srcId="{63B4A273-0787-49EB-8DEA-63A3278653B3}" destId="{FF1DFE0A-2667-42FB-8395-B13492DCBF62}" srcOrd="0" destOrd="0" parTransId="{5F1A3AB1-C810-4354-82B7-5F96BB4225BC}" sibTransId="{90FE6E91-5FA1-4200-AEB3-66FF00A898B0}"/>
    <dgm:cxn modelId="{479DDD66-1D08-4DBC-ACC0-1DD4B64228AE}" srcId="{023A1982-70C7-4B7C-9D3E-4355514F8BCD}" destId="{5A37876F-254F-4E95-9411-9BF577A5DA7F}" srcOrd="0" destOrd="0" parTransId="{E6C9DE32-3F74-4298-9DBC-95CFC1095BC2}" sibTransId="{B2AD3827-8747-4567-80EC-576E57A67098}"/>
    <dgm:cxn modelId="{FF34DF67-4119-45B7-A805-A3A0A684D5EC}" srcId="{908F5A65-6E74-4DC7-86F0-0502C069826B}" destId="{63B4A273-0787-49EB-8DEA-63A3278653B3}" srcOrd="0" destOrd="0" parTransId="{9D20770A-04F0-44A6-B06A-FAA094929334}" sibTransId="{5DCC8083-3140-4F72-A825-804B0D477E69}"/>
    <dgm:cxn modelId="{E883674F-9E87-4D1B-BB5F-BCE2E983C2D7}" type="presOf" srcId="{4F849060-19AF-49A3-89D6-E79A3E87C3A3}" destId="{31024BD5-B1B3-4B72-BA8C-A98EAFF51106}" srcOrd="0" destOrd="1" presId="urn:microsoft.com/office/officeart/2018/2/layout/IconLabelDescriptionList"/>
    <dgm:cxn modelId="{0C90B89E-1202-48AB-BD36-8AF5116A9A08}" srcId="{023A1982-70C7-4B7C-9D3E-4355514F8BCD}" destId="{4F849060-19AF-49A3-89D6-E79A3E87C3A3}" srcOrd="1" destOrd="0" parTransId="{3DE92818-C660-4222-B77C-0AE20F2BDE0B}" sibTransId="{D0191FBB-EBAC-4C1D-B8EB-C7B8842E36F3}"/>
    <dgm:cxn modelId="{1977B4C5-3614-4B13-9B76-8E08E5A851AA}" type="presOf" srcId="{023A1982-70C7-4B7C-9D3E-4355514F8BCD}" destId="{E4512A06-49AA-4308-8585-984AD4937139}" srcOrd="0" destOrd="0" presId="urn:microsoft.com/office/officeart/2018/2/layout/IconLabelDescriptionList"/>
    <dgm:cxn modelId="{BD449845-37E7-461F-9748-AAABEAF14F2C}" type="presParOf" srcId="{F80D141E-4B0B-46C2-9BE8-1FF40B25806F}" destId="{CB8FA779-3E93-4A6B-B9DB-0D72BB5FCBA6}" srcOrd="0" destOrd="0" presId="urn:microsoft.com/office/officeart/2018/2/layout/IconLabelDescriptionList"/>
    <dgm:cxn modelId="{8ED838C5-1C2F-450E-8243-BBB2DFBD2E63}" type="presParOf" srcId="{CB8FA779-3E93-4A6B-B9DB-0D72BB5FCBA6}" destId="{7DBAC881-C8A5-4CC1-9E5B-477E628C4935}" srcOrd="0" destOrd="0" presId="urn:microsoft.com/office/officeart/2018/2/layout/IconLabelDescriptionList"/>
    <dgm:cxn modelId="{3249570F-27F5-43F5-AEA7-7FB1DEA46967}" type="presParOf" srcId="{CB8FA779-3E93-4A6B-B9DB-0D72BB5FCBA6}" destId="{4E4DDC78-9154-49A6-B211-5A978693A491}" srcOrd="1" destOrd="0" presId="urn:microsoft.com/office/officeart/2018/2/layout/IconLabelDescriptionList"/>
    <dgm:cxn modelId="{9357794B-0285-4D92-930D-C7A16F2BDC00}" type="presParOf" srcId="{CB8FA779-3E93-4A6B-B9DB-0D72BB5FCBA6}" destId="{9AB18D8A-FA1F-485A-A4B7-85AA02B4C238}" srcOrd="2" destOrd="0" presId="urn:microsoft.com/office/officeart/2018/2/layout/IconLabelDescriptionList"/>
    <dgm:cxn modelId="{F34871B9-E959-4F5A-8FA1-B959FE611F64}" type="presParOf" srcId="{CB8FA779-3E93-4A6B-B9DB-0D72BB5FCBA6}" destId="{524AD5A0-EF5A-41EF-8861-C78C6358A60B}" srcOrd="3" destOrd="0" presId="urn:microsoft.com/office/officeart/2018/2/layout/IconLabelDescriptionList"/>
    <dgm:cxn modelId="{792A945E-4A4D-4997-8DF9-44D68CCB0015}" type="presParOf" srcId="{CB8FA779-3E93-4A6B-B9DB-0D72BB5FCBA6}" destId="{54AA1193-C340-4C3C-B915-43F3995E198E}" srcOrd="4" destOrd="0" presId="urn:microsoft.com/office/officeart/2018/2/layout/IconLabelDescriptionList"/>
    <dgm:cxn modelId="{81B45585-8B34-43A3-B8C7-25CC6CC20A60}" type="presParOf" srcId="{F80D141E-4B0B-46C2-9BE8-1FF40B25806F}" destId="{EC334B68-3615-4D1E-8E2D-29DA81C0A6F6}" srcOrd="1" destOrd="0" presId="urn:microsoft.com/office/officeart/2018/2/layout/IconLabelDescriptionList"/>
    <dgm:cxn modelId="{D779746C-B9D4-4070-88A2-6640905C935A}" type="presParOf" srcId="{F80D141E-4B0B-46C2-9BE8-1FF40B25806F}" destId="{6C4D499B-4598-4B44-9FA1-BBF5AC40F030}" srcOrd="2" destOrd="0" presId="urn:microsoft.com/office/officeart/2018/2/layout/IconLabelDescriptionList"/>
    <dgm:cxn modelId="{8D1485D5-A6E2-454B-98CE-F6BAD30BBA8E}" type="presParOf" srcId="{6C4D499B-4598-4B44-9FA1-BBF5AC40F030}" destId="{78C65498-8BED-438E-9B73-1A032FCCB905}" srcOrd="0" destOrd="0" presId="urn:microsoft.com/office/officeart/2018/2/layout/IconLabelDescriptionList"/>
    <dgm:cxn modelId="{D401FEF3-05DD-4C48-ACD7-DA751C25E4C3}" type="presParOf" srcId="{6C4D499B-4598-4B44-9FA1-BBF5AC40F030}" destId="{77257D62-3FEF-4971-9EDD-74DAA0B0E917}" srcOrd="1" destOrd="0" presId="urn:microsoft.com/office/officeart/2018/2/layout/IconLabelDescriptionList"/>
    <dgm:cxn modelId="{47D18977-9EB4-497F-A845-E16F8507D9EC}" type="presParOf" srcId="{6C4D499B-4598-4B44-9FA1-BBF5AC40F030}" destId="{E4512A06-49AA-4308-8585-984AD4937139}" srcOrd="2" destOrd="0" presId="urn:microsoft.com/office/officeart/2018/2/layout/IconLabelDescriptionList"/>
    <dgm:cxn modelId="{356C1D78-DA22-47FB-A8F0-E01504FE402B}" type="presParOf" srcId="{6C4D499B-4598-4B44-9FA1-BBF5AC40F030}" destId="{70AC472A-F5F8-4287-955C-12F2B4448A81}" srcOrd="3" destOrd="0" presId="urn:microsoft.com/office/officeart/2018/2/layout/IconLabelDescriptionList"/>
    <dgm:cxn modelId="{8F41BC75-88B4-4589-AF10-ACC016B0D8A7}" type="presParOf" srcId="{6C4D499B-4598-4B44-9FA1-BBF5AC40F030}" destId="{31024BD5-B1B3-4B72-BA8C-A98EAFF51106}"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B63B26-0F13-4700-A4D2-1CF588691CD1}" type="doc">
      <dgm:prSet loTypeId="urn:microsoft.com/office/officeart/2018/2/layout/IconCircleList" loCatId="icon" qsTypeId="urn:microsoft.com/office/officeart/2005/8/quickstyle/simple1" qsCatId="simple" csTypeId="urn:microsoft.com/office/officeart/2018/5/colors/Iconchunking_coloredtext_accent0_3" csCatId="mainScheme" phldr="1"/>
      <dgm:spPr/>
      <dgm:t>
        <a:bodyPr/>
        <a:lstStyle/>
        <a:p>
          <a:endParaRPr lang="en-US"/>
        </a:p>
      </dgm:t>
    </dgm:pt>
    <dgm:pt modelId="{A18F0022-6A80-45D8-8477-0AE4B5A4C503}">
      <dgm:prSet/>
      <dgm:spPr/>
      <dgm:t>
        <a:bodyPr/>
        <a:lstStyle/>
        <a:p>
          <a:r>
            <a:rPr lang="en-US">
              <a:solidFill>
                <a:schemeClr val="tx1"/>
              </a:solidFill>
            </a:rPr>
            <a:t>To capture a video, you need to create a </a:t>
          </a:r>
          <a:r>
            <a:rPr lang="en-US" err="1">
              <a:solidFill>
                <a:schemeClr val="tx1"/>
              </a:solidFill>
            </a:rPr>
            <a:t>VideoCapture</a:t>
          </a:r>
          <a:r>
            <a:rPr lang="en-US">
              <a:solidFill>
                <a:schemeClr val="tx1"/>
              </a:solidFill>
            </a:rPr>
            <a:t> object.</a:t>
          </a:r>
        </a:p>
      </dgm:t>
    </dgm:pt>
    <dgm:pt modelId="{9A94C34B-1A89-4AE2-9955-61093615A8B0}" type="parTrans" cxnId="{E11314DD-4EB9-459F-8AA2-B0C6465DE3FC}">
      <dgm:prSet/>
      <dgm:spPr/>
      <dgm:t>
        <a:bodyPr/>
        <a:lstStyle/>
        <a:p>
          <a:endParaRPr lang="en-US"/>
        </a:p>
      </dgm:t>
    </dgm:pt>
    <dgm:pt modelId="{136E0F17-84AC-4EB1-B1E7-5D53D5E08CAB}" type="sibTrans" cxnId="{E11314DD-4EB9-459F-8AA2-B0C6465DE3FC}">
      <dgm:prSet/>
      <dgm:spPr/>
      <dgm:t>
        <a:bodyPr/>
        <a:lstStyle/>
        <a:p>
          <a:endParaRPr lang="en-US"/>
        </a:p>
      </dgm:t>
    </dgm:pt>
    <dgm:pt modelId="{1034834B-F219-4F94-84EF-15858A14AFD2}">
      <dgm:prSet/>
      <dgm:spPr/>
      <dgm:t>
        <a:bodyPr/>
        <a:lstStyle/>
        <a:p>
          <a:r>
            <a:rPr lang="en-US">
              <a:solidFill>
                <a:schemeClr val="tx1"/>
              </a:solidFill>
            </a:rPr>
            <a:t>Its argument can be either the device index or the name of a video file.</a:t>
          </a:r>
        </a:p>
      </dgm:t>
    </dgm:pt>
    <dgm:pt modelId="{8017DD8F-9073-404D-A388-2F4EB4E5AACD}" type="parTrans" cxnId="{0385121A-99C3-4EB1-AD62-FFAE8CCB08E4}">
      <dgm:prSet/>
      <dgm:spPr/>
      <dgm:t>
        <a:bodyPr/>
        <a:lstStyle/>
        <a:p>
          <a:endParaRPr lang="en-US"/>
        </a:p>
      </dgm:t>
    </dgm:pt>
    <dgm:pt modelId="{156DD691-D000-46F0-B50F-9EEDABDB722A}" type="sibTrans" cxnId="{0385121A-99C3-4EB1-AD62-FFAE8CCB08E4}">
      <dgm:prSet/>
      <dgm:spPr/>
      <dgm:t>
        <a:bodyPr/>
        <a:lstStyle/>
        <a:p>
          <a:endParaRPr lang="en-US"/>
        </a:p>
      </dgm:t>
    </dgm:pt>
    <dgm:pt modelId="{7B0377B3-34D8-45D7-955B-7A8E590BA1B0}">
      <dgm:prSet/>
      <dgm:spPr/>
      <dgm:t>
        <a:bodyPr/>
        <a:lstStyle/>
        <a:p>
          <a:r>
            <a:rPr lang="en-US">
              <a:solidFill>
                <a:schemeClr val="tx1"/>
              </a:solidFill>
            </a:rPr>
            <a:t>cap = cv2.VideoCapture(0)</a:t>
          </a:r>
        </a:p>
      </dgm:t>
    </dgm:pt>
    <dgm:pt modelId="{8E8E1841-7E2B-41E0-B2DD-16715C4D16B3}" type="parTrans" cxnId="{4B963308-E255-43A2-803D-CC0588A07EE0}">
      <dgm:prSet/>
      <dgm:spPr/>
      <dgm:t>
        <a:bodyPr/>
        <a:lstStyle/>
        <a:p>
          <a:endParaRPr lang="en-US"/>
        </a:p>
      </dgm:t>
    </dgm:pt>
    <dgm:pt modelId="{2EA8642C-9979-45AC-96A4-E9A5B72BD184}" type="sibTrans" cxnId="{4B963308-E255-43A2-803D-CC0588A07EE0}">
      <dgm:prSet/>
      <dgm:spPr/>
      <dgm:t>
        <a:bodyPr/>
        <a:lstStyle/>
        <a:p>
          <a:endParaRPr lang="en-US"/>
        </a:p>
      </dgm:t>
    </dgm:pt>
    <dgm:pt modelId="{C436B7D1-B22C-4150-A9A8-D00A45BDB057}" type="pres">
      <dgm:prSet presAssocID="{E3B63B26-0F13-4700-A4D2-1CF588691CD1}" presName="root" presStyleCnt="0">
        <dgm:presLayoutVars>
          <dgm:dir/>
          <dgm:resizeHandles val="exact"/>
        </dgm:presLayoutVars>
      </dgm:prSet>
      <dgm:spPr/>
    </dgm:pt>
    <dgm:pt modelId="{B2F66624-9AE9-45D6-82B9-B84468BC2A5E}" type="pres">
      <dgm:prSet presAssocID="{E3B63B26-0F13-4700-A4D2-1CF588691CD1}" presName="container" presStyleCnt="0">
        <dgm:presLayoutVars>
          <dgm:dir/>
          <dgm:resizeHandles val="exact"/>
        </dgm:presLayoutVars>
      </dgm:prSet>
      <dgm:spPr/>
    </dgm:pt>
    <dgm:pt modelId="{064C0625-2C2B-4653-AFB3-04A5D4991ABD}" type="pres">
      <dgm:prSet presAssocID="{A18F0022-6A80-45D8-8477-0AE4B5A4C503}" presName="compNode" presStyleCnt="0"/>
      <dgm:spPr/>
    </dgm:pt>
    <dgm:pt modelId="{D276D80E-8051-45C0-A41A-231E7478BA17}" type="pres">
      <dgm:prSet presAssocID="{A18F0022-6A80-45D8-8477-0AE4B5A4C503}" presName="iconBgRect" presStyleLbl="bgShp" presStyleIdx="0" presStyleCnt="3"/>
      <dgm:spPr/>
    </dgm:pt>
    <dgm:pt modelId="{C6E79CF1-2E45-4521-98E5-AE522F27DF7E}" type="pres">
      <dgm:prSet presAssocID="{A18F0022-6A80-45D8-8477-0AE4B5A4C50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Video camera"/>
        </a:ext>
      </dgm:extLst>
    </dgm:pt>
    <dgm:pt modelId="{7031937E-23B5-47A8-A532-45B245847FB5}" type="pres">
      <dgm:prSet presAssocID="{A18F0022-6A80-45D8-8477-0AE4B5A4C503}" presName="spaceRect" presStyleCnt="0"/>
      <dgm:spPr/>
    </dgm:pt>
    <dgm:pt modelId="{8A6F1AAB-3E98-41E8-97FF-AF8DE782758E}" type="pres">
      <dgm:prSet presAssocID="{A18F0022-6A80-45D8-8477-0AE4B5A4C503}" presName="textRect" presStyleLbl="revTx" presStyleIdx="0" presStyleCnt="3">
        <dgm:presLayoutVars>
          <dgm:chMax val="1"/>
          <dgm:chPref val="1"/>
        </dgm:presLayoutVars>
      </dgm:prSet>
      <dgm:spPr/>
    </dgm:pt>
    <dgm:pt modelId="{636E781E-D34F-44A3-9A64-1722EE7613F3}" type="pres">
      <dgm:prSet presAssocID="{136E0F17-84AC-4EB1-B1E7-5D53D5E08CAB}" presName="sibTrans" presStyleLbl="sibTrans2D1" presStyleIdx="0" presStyleCnt="0"/>
      <dgm:spPr/>
    </dgm:pt>
    <dgm:pt modelId="{528ECBB8-3D15-47D3-99FC-89D73335AE61}" type="pres">
      <dgm:prSet presAssocID="{1034834B-F219-4F94-84EF-15858A14AFD2}" presName="compNode" presStyleCnt="0"/>
      <dgm:spPr/>
    </dgm:pt>
    <dgm:pt modelId="{815299D1-508D-4A1A-BE19-6F259DF7BC6B}" type="pres">
      <dgm:prSet presAssocID="{1034834B-F219-4F94-84EF-15858A14AFD2}" presName="iconBgRect" presStyleLbl="bgShp" presStyleIdx="1" presStyleCnt="3"/>
      <dgm:spPr/>
    </dgm:pt>
    <dgm:pt modelId="{C14FDC36-CC7C-4A7F-8EE4-948B7BFBD1B2}" type="pres">
      <dgm:prSet presAssocID="{1034834B-F219-4F94-84EF-15858A14AFD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Image"/>
        </a:ext>
      </dgm:extLst>
    </dgm:pt>
    <dgm:pt modelId="{E366E960-9C14-4436-A400-01B680CFC8CC}" type="pres">
      <dgm:prSet presAssocID="{1034834B-F219-4F94-84EF-15858A14AFD2}" presName="spaceRect" presStyleCnt="0"/>
      <dgm:spPr/>
    </dgm:pt>
    <dgm:pt modelId="{DA1137F3-DE5C-4F5C-BC74-4D69F27E92D8}" type="pres">
      <dgm:prSet presAssocID="{1034834B-F219-4F94-84EF-15858A14AFD2}" presName="textRect" presStyleLbl="revTx" presStyleIdx="1" presStyleCnt="3">
        <dgm:presLayoutVars>
          <dgm:chMax val="1"/>
          <dgm:chPref val="1"/>
        </dgm:presLayoutVars>
      </dgm:prSet>
      <dgm:spPr/>
    </dgm:pt>
    <dgm:pt modelId="{1CBFDAE7-FC1F-4CDF-8B12-582F018BBC2A}" type="pres">
      <dgm:prSet presAssocID="{156DD691-D000-46F0-B50F-9EEDABDB722A}" presName="sibTrans" presStyleLbl="sibTrans2D1" presStyleIdx="0" presStyleCnt="0"/>
      <dgm:spPr/>
    </dgm:pt>
    <dgm:pt modelId="{19A56426-001D-4E3A-B104-616FA76D0349}" type="pres">
      <dgm:prSet presAssocID="{7B0377B3-34D8-45D7-955B-7A8E590BA1B0}" presName="compNode" presStyleCnt="0"/>
      <dgm:spPr/>
    </dgm:pt>
    <dgm:pt modelId="{881F7427-98D3-43EB-8885-589F75F62C8B}" type="pres">
      <dgm:prSet presAssocID="{7B0377B3-34D8-45D7-955B-7A8E590BA1B0}" presName="iconBgRect" presStyleLbl="bgShp" presStyleIdx="2" presStyleCnt="3"/>
      <dgm:spPr/>
    </dgm:pt>
    <dgm:pt modelId="{8F3CE08B-0B18-4EF7-8CD5-8F9F844ED786}" type="pres">
      <dgm:prSet presAssocID="{7B0377B3-34D8-45D7-955B-7A8E590BA1B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lue"/>
        </a:ext>
      </dgm:extLst>
    </dgm:pt>
    <dgm:pt modelId="{2C5DE08B-D9E9-4A54-9E89-DDA4F3FDAA6F}" type="pres">
      <dgm:prSet presAssocID="{7B0377B3-34D8-45D7-955B-7A8E590BA1B0}" presName="spaceRect" presStyleCnt="0"/>
      <dgm:spPr/>
    </dgm:pt>
    <dgm:pt modelId="{AC3F5710-5E01-4A21-A455-5DF9E69C105B}" type="pres">
      <dgm:prSet presAssocID="{7B0377B3-34D8-45D7-955B-7A8E590BA1B0}" presName="textRect" presStyleLbl="revTx" presStyleIdx="2" presStyleCnt="3">
        <dgm:presLayoutVars>
          <dgm:chMax val="1"/>
          <dgm:chPref val="1"/>
        </dgm:presLayoutVars>
      </dgm:prSet>
      <dgm:spPr/>
    </dgm:pt>
  </dgm:ptLst>
  <dgm:cxnLst>
    <dgm:cxn modelId="{4B963308-E255-43A2-803D-CC0588A07EE0}" srcId="{E3B63B26-0F13-4700-A4D2-1CF588691CD1}" destId="{7B0377B3-34D8-45D7-955B-7A8E590BA1B0}" srcOrd="2" destOrd="0" parTransId="{8E8E1841-7E2B-41E0-B2DD-16715C4D16B3}" sibTransId="{2EA8642C-9979-45AC-96A4-E9A5B72BD184}"/>
    <dgm:cxn modelId="{631EDD0C-9500-4B0B-B4B2-905F95794A32}" type="presOf" srcId="{E3B63B26-0F13-4700-A4D2-1CF588691CD1}" destId="{C436B7D1-B22C-4150-A9A8-D00A45BDB057}" srcOrd="0" destOrd="0" presId="urn:microsoft.com/office/officeart/2018/2/layout/IconCircleList"/>
    <dgm:cxn modelId="{0385121A-99C3-4EB1-AD62-FFAE8CCB08E4}" srcId="{E3B63B26-0F13-4700-A4D2-1CF588691CD1}" destId="{1034834B-F219-4F94-84EF-15858A14AFD2}" srcOrd="1" destOrd="0" parTransId="{8017DD8F-9073-404D-A388-2F4EB4E5AACD}" sibTransId="{156DD691-D000-46F0-B50F-9EEDABDB722A}"/>
    <dgm:cxn modelId="{3A996A2F-C7D7-424A-BCDB-73720AC423F8}" type="presOf" srcId="{A18F0022-6A80-45D8-8477-0AE4B5A4C503}" destId="{8A6F1AAB-3E98-41E8-97FF-AF8DE782758E}" srcOrd="0" destOrd="0" presId="urn:microsoft.com/office/officeart/2018/2/layout/IconCircleList"/>
    <dgm:cxn modelId="{99E30D99-6F90-4BC9-A9C2-7C53E824B174}" type="presOf" srcId="{156DD691-D000-46F0-B50F-9EEDABDB722A}" destId="{1CBFDAE7-FC1F-4CDF-8B12-582F018BBC2A}" srcOrd="0" destOrd="0" presId="urn:microsoft.com/office/officeart/2018/2/layout/IconCircleList"/>
    <dgm:cxn modelId="{60DB8FC8-DCCF-440E-9CA7-87DBAAD2F588}" type="presOf" srcId="{1034834B-F219-4F94-84EF-15858A14AFD2}" destId="{DA1137F3-DE5C-4F5C-BC74-4D69F27E92D8}" srcOrd="0" destOrd="0" presId="urn:microsoft.com/office/officeart/2018/2/layout/IconCircleList"/>
    <dgm:cxn modelId="{F3C258C9-11D2-4EAB-AC7A-5B166F058406}" type="presOf" srcId="{136E0F17-84AC-4EB1-B1E7-5D53D5E08CAB}" destId="{636E781E-D34F-44A3-9A64-1722EE7613F3}" srcOrd="0" destOrd="0" presId="urn:microsoft.com/office/officeart/2018/2/layout/IconCircleList"/>
    <dgm:cxn modelId="{4CC2B4D9-4C73-49D4-8F57-3847F7D9BA59}" type="presOf" srcId="{7B0377B3-34D8-45D7-955B-7A8E590BA1B0}" destId="{AC3F5710-5E01-4A21-A455-5DF9E69C105B}" srcOrd="0" destOrd="0" presId="urn:microsoft.com/office/officeart/2018/2/layout/IconCircleList"/>
    <dgm:cxn modelId="{E11314DD-4EB9-459F-8AA2-B0C6465DE3FC}" srcId="{E3B63B26-0F13-4700-A4D2-1CF588691CD1}" destId="{A18F0022-6A80-45D8-8477-0AE4B5A4C503}" srcOrd="0" destOrd="0" parTransId="{9A94C34B-1A89-4AE2-9955-61093615A8B0}" sibTransId="{136E0F17-84AC-4EB1-B1E7-5D53D5E08CAB}"/>
    <dgm:cxn modelId="{8632E987-49EF-479D-AB19-000DB85341EB}" type="presParOf" srcId="{C436B7D1-B22C-4150-A9A8-D00A45BDB057}" destId="{B2F66624-9AE9-45D6-82B9-B84468BC2A5E}" srcOrd="0" destOrd="0" presId="urn:microsoft.com/office/officeart/2018/2/layout/IconCircleList"/>
    <dgm:cxn modelId="{3503CDAC-7AEC-4CF0-B331-3DE92C69010C}" type="presParOf" srcId="{B2F66624-9AE9-45D6-82B9-B84468BC2A5E}" destId="{064C0625-2C2B-4653-AFB3-04A5D4991ABD}" srcOrd="0" destOrd="0" presId="urn:microsoft.com/office/officeart/2018/2/layout/IconCircleList"/>
    <dgm:cxn modelId="{74A75342-1A68-4A78-8241-7334E7B72F13}" type="presParOf" srcId="{064C0625-2C2B-4653-AFB3-04A5D4991ABD}" destId="{D276D80E-8051-45C0-A41A-231E7478BA17}" srcOrd="0" destOrd="0" presId="urn:microsoft.com/office/officeart/2018/2/layout/IconCircleList"/>
    <dgm:cxn modelId="{E40AC156-9613-4E2D-8724-15AF4614B9CB}" type="presParOf" srcId="{064C0625-2C2B-4653-AFB3-04A5D4991ABD}" destId="{C6E79CF1-2E45-4521-98E5-AE522F27DF7E}" srcOrd="1" destOrd="0" presId="urn:microsoft.com/office/officeart/2018/2/layout/IconCircleList"/>
    <dgm:cxn modelId="{5764D355-1047-4831-9E6D-5EF006E69FC2}" type="presParOf" srcId="{064C0625-2C2B-4653-AFB3-04A5D4991ABD}" destId="{7031937E-23B5-47A8-A532-45B245847FB5}" srcOrd="2" destOrd="0" presId="urn:microsoft.com/office/officeart/2018/2/layout/IconCircleList"/>
    <dgm:cxn modelId="{861A711F-71E0-4A00-B7A3-20B087EDD28C}" type="presParOf" srcId="{064C0625-2C2B-4653-AFB3-04A5D4991ABD}" destId="{8A6F1AAB-3E98-41E8-97FF-AF8DE782758E}" srcOrd="3" destOrd="0" presId="urn:microsoft.com/office/officeart/2018/2/layout/IconCircleList"/>
    <dgm:cxn modelId="{C48D93B5-3ACC-42DC-87E4-3ADE188EDCBF}" type="presParOf" srcId="{B2F66624-9AE9-45D6-82B9-B84468BC2A5E}" destId="{636E781E-D34F-44A3-9A64-1722EE7613F3}" srcOrd="1" destOrd="0" presId="urn:microsoft.com/office/officeart/2018/2/layout/IconCircleList"/>
    <dgm:cxn modelId="{052033BA-6C0C-4A74-9129-1748C58241AA}" type="presParOf" srcId="{B2F66624-9AE9-45D6-82B9-B84468BC2A5E}" destId="{528ECBB8-3D15-47D3-99FC-89D73335AE61}" srcOrd="2" destOrd="0" presId="urn:microsoft.com/office/officeart/2018/2/layout/IconCircleList"/>
    <dgm:cxn modelId="{01979AB4-F6D4-4874-89EC-755D803F5BEC}" type="presParOf" srcId="{528ECBB8-3D15-47D3-99FC-89D73335AE61}" destId="{815299D1-508D-4A1A-BE19-6F259DF7BC6B}" srcOrd="0" destOrd="0" presId="urn:microsoft.com/office/officeart/2018/2/layout/IconCircleList"/>
    <dgm:cxn modelId="{267DC1B6-FA51-4DC9-8266-81B41BB23AA1}" type="presParOf" srcId="{528ECBB8-3D15-47D3-99FC-89D73335AE61}" destId="{C14FDC36-CC7C-4A7F-8EE4-948B7BFBD1B2}" srcOrd="1" destOrd="0" presId="urn:microsoft.com/office/officeart/2018/2/layout/IconCircleList"/>
    <dgm:cxn modelId="{DBD87879-E921-4DD0-9EB9-D2513CDA6A68}" type="presParOf" srcId="{528ECBB8-3D15-47D3-99FC-89D73335AE61}" destId="{E366E960-9C14-4436-A400-01B680CFC8CC}" srcOrd="2" destOrd="0" presId="urn:microsoft.com/office/officeart/2018/2/layout/IconCircleList"/>
    <dgm:cxn modelId="{E6E0B0AE-35B0-4568-B129-D7D52C794DD3}" type="presParOf" srcId="{528ECBB8-3D15-47D3-99FC-89D73335AE61}" destId="{DA1137F3-DE5C-4F5C-BC74-4D69F27E92D8}" srcOrd="3" destOrd="0" presId="urn:microsoft.com/office/officeart/2018/2/layout/IconCircleList"/>
    <dgm:cxn modelId="{948F0A3A-67FB-4D9E-9DA5-2FBEA99C87A8}" type="presParOf" srcId="{B2F66624-9AE9-45D6-82B9-B84468BC2A5E}" destId="{1CBFDAE7-FC1F-4CDF-8B12-582F018BBC2A}" srcOrd="3" destOrd="0" presId="urn:microsoft.com/office/officeart/2018/2/layout/IconCircleList"/>
    <dgm:cxn modelId="{86E0463C-B1D9-41BE-9398-224BE5D88D73}" type="presParOf" srcId="{B2F66624-9AE9-45D6-82B9-B84468BC2A5E}" destId="{19A56426-001D-4E3A-B104-616FA76D0349}" srcOrd="4" destOrd="0" presId="urn:microsoft.com/office/officeart/2018/2/layout/IconCircleList"/>
    <dgm:cxn modelId="{1AED389B-1BD8-495D-AEB6-A33239B09936}" type="presParOf" srcId="{19A56426-001D-4E3A-B104-616FA76D0349}" destId="{881F7427-98D3-43EB-8885-589F75F62C8B}" srcOrd="0" destOrd="0" presId="urn:microsoft.com/office/officeart/2018/2/layout/IconCircleList"/>
    <dgm:cxn modelId="{A232A9CB-F157-499C-8B23-BCD74428667B}" type="presParOf" srcId="{19A56426-001D-4E3A-B104-616FA76D0349}" destId="{8F3CE08B-0B18-4EF7-8CD5-8F9F844ED786}" srcOrd="1" destOrd="0" presId="urn:microsoft.com/office/officeart/2018/2/layout/IconCircleList"/>
    <dgm:cxn modelId="{8EC48473-3C5A-44C7-B2B1-28EB5C994AE5}" type="presParOf" srcId="{19A56426-001D-4E3A-B104-616FA76D0349}" destId="{2C5DE08B-D9E9-4A54-9E89-DDA4F3FDAA6F}" srcOrd="2" destOrd="0" presId="urn:microsoft.com/office/officeart/2018/2/layout/IconCircleList"/>
    <dgm:cxn modelId="{142621A0-C9F7-4D16-AB58-F9725DD3805A}" type="presParOf" srcId="{19A56426-001D-4E3A-B104-616FA76D0349}" destId="{AC3F5710-5E01-4A21-A455-5DF9E69C105B}"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BAC881-C8A5-4CC1-9E5B-477E628C4935}">
      <dsp:nvSpPr>
        <dsp:cNvPr id="0" name=""/>
        <dsp:cNvSpPr/>
      </dsp:nvSpPr>
      <dsp:spPr>
        <a:xfrm>
          <a:off x="2351" y="380834"/>
          <a:ext cx="1268367" cy="12683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AB18D8A-FA1F-485A-A4B7-85AA02B4C238}">
      <dsp:nvSpPr>
        <dsp:cNvPr id="0" name=""/>
        <dsp:cNvSpPr/>
      </dsp:nvSpPr>
      <dsp:spPr>
        <a:xfrm>
          <a:off x="2351" y="1756780"/>
          <a:ext cx="3623906" cy="543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defRPr b="1"/>
          </a:pPr>
          <a:r>
            <a:rPr lang="en-US" sz="1400" kern="1200"/>
            <a:t>Area: Contour area is given by the function cv2.contourArea() or from moments, M[‘m00’].</a:t>
          </a:r>
        </a:p>
      </dsp:txBody>
      <dsp:txXfrm>
        <a:off x="2351" y="1756780"/>
        <a:ext cx="3623906" cy="543585"/>
      </dsp:txXfrm>
    </dsp:sp>
    <dsp:sp modelId="{54AA1193-C340-4C3C-B915-43F3995E198E}">
      <dsp:nvSpPr>
        <dsp:cNvPr id="0" name=""/>
        <dsp:cNvSpPr/>
      </dsp:nvSpPr>
      <dsp:spPr>
        <a:xfrm>
          <a:off x="2351" y="2350403"/>
          <a:ext cx="3623906" cy="5322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kern="1200"/>
            <a:t>Area = cv2.contourArea(contours[index])</a:t>
          </a:r>
        </a:p>
      </dsp:txBody>
      <dsp:txXfrm>
        <a:off x="2351" y="2350403"/>
        <a:ext cx="3623906" cy="532266"/>
      </dsp:txXfrm>
    </dsp:sp>
    <dsp:sp modelId="{78C65498-8BED-438E-9B73-1A032FCCB905}">
      <dsp:nvSpPr>
        <dsp:cNvPr id="0" name=""/>
        <dsp:cNvSpPr/>
      </dsp:nvSpPr>
      <dsp:spPr>
        <a:xfrm>
          <a:off x="4260441" y="380834"/>
          <a:ext cx="1268367" cy="12683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4512A06-49AA-4308-8585-984AD4937139}">
      <dsp:nvSpPr>
        <dsp:cNvPr id="0" name=""/>
        <dsp:cNvSpPr/>
      </dsp:nvSpPr>
      <dsp:spPr>
        <a:xfrm>
          <a:off x="4260441" y="1756780"/>
          <a:ext cx="3623906" cy="543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defRPr b="1"/>
          </a:pPr>
          <a:r>
            <a:rPr lang="en-US" sz="1400" kern="1200"/>
            <a:t>Perimeter: Contour perimeter is given by the function cv2.arclength()</a:t>
          </a:r>
        </a:p>
      </dsp:txBody>
      <dsp:txXfrm>
        <a:off x="4260441" y="1756780"/>
        <a:ext cx="3623906" cy="543585"/>
      </dsp:txXfrm>
    </dsp:sp>
    <dsp:sp modelId="{31024BD5-B1B3-4B72-BA8C-A98EAFF51106}">
      <dsp:nvSpPr>
        <dsp:cNvPr id="0" name=""/>
        <dsp:cNvSpPr/>
      </dsp:nvSpPr>
      <dsp:spPr>
        <a:xfrm>
          <a:off x="4260441" y="2350403"/>
          <a:ext cx="3623906" cy="5322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kern="1200"/>
            <a:t>Perimeter = cv2.</a:t>
          </a:r>
          <a:r>
            <a:rPr lang="en-US" sz="1100" kern="1200">
              <a:latin typeface="Calibri Light" panose="020F0302020204030204"/>
            </a:rPr>
            <a:t>arcLength</a:t>
          </a:r>
          <a:r>
            <a:rPr lang="en-US" sz="1100" kern="1200"/>
            <a:t>(contours[index], True)</a:t>
          </a:r>
        </a:p>
        <a:p>
          <a:pPr marL="0" lvl="0" indent="0" algn="l" defTabSz="488950">
            <a:lnSpc>
              <a:spcPct val="90000"/>
            </a:lnSpc>
            <a:spcBef>
              <a:spcPct val="0"/>
            </a:spcBef>
            <a:spcAft>
              <a:spcPct val="35000"/>
            </a:spcAft>
            <a:buNone/>
          </a:pPr>
          <a:r>
            <a:rPr lang="en-US" sz="1100" kern="1200"/>
            <a:t>Second argument specifies whether shape is a closed contour (if passed True), or just a curve.</a:t>
          </a:r>
        </a:p>
      </dsp:txBody>
      <dsp:txXfrm>
        <a:off x="4260441" y="2350403"/>
        <a:ext cx="3623906" cy="5322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76D80E-8051-45C0-A41A-231E7478BA17}">
      <dsp:nvSpPr>
        <dsp:cNvPr id="0" name=""/>
        <dsp:cNvSpPr/>
      </dsp:nvSpPr>
      <dsp:spPr>
        <a:xfrm>
          <a:off x="165930" y="1304297"/>
          <a:ext cx="654908" cy="65490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E79CF1-2E45-4521-98E5-AE522F27DF7E}">
      <dsp:nvSpPr>
        <dsp:cNvPr id="0" name=""/>
        <dsp:cNvSpPr/>
      </dsp:nvSpPr>
      <dsp:spPr>
        <a:xfrm>
          <a:off x="303461" y="1441828"/>
          <a:ext cx="379847" cy="37984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6F1AAB-3E98-41E8-97FF-AF8DE782758E}">
      <dsp:nvSpPr>
        <dsp:cNvPr id="0" name=""/>
        <dsp:cNvSpPr/>
      </dsp:nvSpPr>
      <dsp:spPr>
        <a:xfrm>
          <a:off x="961176" y="1304297"/>
          <a:ext cx="1543713" cy="6549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US" sz="1100" kern="1200">
              <a:solidFill>
                <a:schemeClr val="tx1"/>
              </a:solidFill>
            </a:rPr>
            <a:t>To capture a video, you need to create a </a:t>
          </a:r>
          <a:r>
            <a:rPr lang="en-US" sz="1100" kern="1200" err="1">
              <a:solidFill>
                <a:schemeClr val="tx1"/>
              </a:solidFill>
            </a:rPr>
            <a:t>VideoCapture</a:t>
          </a:r>
          <a:r>
            <a:rPr lang="en-US" sz="1100" kern="1200">
              <a:solidFill>
                <a:schemeClr val="tx1"/>
              </a:solidFill>
            </a:rPr>
            <a:t> object.</a:t>
          </a:r>
        </a:p>
      </dsp:txBody>
      <dsp:txXfrm>
        <a:off x="961176" y="1304297"/>
        <a:ext cx="1543713" cy="654908"/>
      </dsp:txXfrm>
    </dsp:sp>
    <dsp:sp modelId="{815299D1-508D-4A1A-BE19-6F259DF7BC6B}">
      <dsp:nvSpPr>
        <dsp:cNvPr id="0" name=""/>
        <dsp:cNvSpPr/>
      </dsp:nvSpPr>
      <dsp:spPr>
        <a:xfrm>
          <a:off x="2773870" y="1304297"/>
          <a:ext cx="654908" cy="65490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14FDC36-CC7C-4A7F-8EE4-948B7BFBD1B2}">
      <dsp:nvSpPr>
        <dsp:cNvPr id="0" name=""/>
        <dsp:cNvSpPr/>
      </dsp:nvSpPr>
      <dsp:spPr>
        <a:xfrm>
          <a:off x="2911401" y="1441828"/>
          <a:ext cx="379847" cy="37984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A1137F3-DE5C-4F5C-BC74-4D69F27E92D8}">
      <dsp:nvSpPr>
        <dsp:cNvPr id="0" name=""/>
        <dsp:cNvSpPr/>
      </dsp:nvSpPr>
      <dsp:spPr>
        <a:xfrm>
          <a:off x="3569116" y="1304297"/>
          <a:ext cx="1543713" cy="6549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US" sz="1100" kern="1200">
              <a:solidFill>
                <a:schemeClr val="tx1"/>
              </a:solidFill>
            </a:rPr>
            <a:t>Its argument can be either the device index or the name of a video file.</a:t>
          </a:r>
        </a:p>
      </dsp:txBody>
      <dsp:txXfrm>
        <a:off x="3569116" y="1304297"/>
        <a:ext cx="1543713" cy="654908"/>
      </dsp:txXfrm>
    </dsp:sp>
    <dsp:sp modelId="{881F7427-98D3-43EB-8885-589F75F62C8B}">
      <dsp:nvSpPr>
        <dsp:cNvPr id="0" name=""/>
        <dsp:cNvSpPr/>
      </dsp:nvSpPr>
      <dsp:spPr>
        <a:xfrm>
          <a:off x="5381810" y="1304297"/>
          <a:ext cx="654908" cy="65490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3CE08B-0B18-4EF7-8CD5-8F9F844ED786}">
      <dsp:nvSpPr>
        <dsp:cNvPr id="0" name=""/>
        <dsp:cNvSpPr/>
      </dsp:nvSpPr>
      <dsp:spPr>
        <a:xfrm>
          <a:off x="5519340" y="1441828"/>
          <a:ext cx="379847" cy="37984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C3F5710-5E01-4A21-A455-5DF9E69C105B}">
      <dsp:nvSpPr>
        <dsp:cNvPr id="0" name=""/>
        <dsp:cNvSpPr/>
      </dsp:nvSpPr>
      <dsp:spPr>
        <a:xfrm>
          <a:off x="6177056" y="1304297"/>
          <a:ext cx="1543713" cy="6549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US" sz="1100" kern="1200">
              <a:solidFill>
                <a:schemeClr val="tx1"/>
              </a:solidFill>
            </a:rPr>
            <a:t>cap = cv2.VideoCapture(0)</a:t>
          </a:r>
        </a:p>
      </dsp:txBody>
      <dsp:txXfrm>
        <a:off x="6177056" y="1304297"/>
        <a:ext cx="1543713" cy="654908"/>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jpeg>
</file>

<file path=ppt/media/image13.png>
</file>

<file path=ppt/media/image14.png>
</file>

<file path=ppt/media/image15.jpeg>
</file>

<file path=ppt/media/image16.png>
</file>

<file path=ppt/media/image17.png>
</file>

<file path=ppt/media/image18.jpeg>
</file>

<file path=ppt/media/image19.jpe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png>
</file>

<file path=ppt/media/image45.png>
</file>

<file path=ppt/media/image46.png>
</file>

<file path=ppt/media/image47.png>
</file>

<file path=ppt/media/image48.gif>
</file>

<file path=ppt/media/image49.png>
</file>

<file path=ppt/media/image5.png>
</file>

<file path=ppt/media/image50.png>
</file>

<file path=ppt/media/image51.png>
</file>

<file path=ppt/media/image52.gif>
</file>

<file path=ppt/media/image53.gif>
</file>

<file path=ppt/media/image54.jpeg>
</file>

<file path=ppt/media/image55.png>
</file>

<file path=ppt/media/image56.jpeg>
</file>

<file path=ppt/media/image57.jpeg>
</file>

<file path=ppt/media/image58.jpeg>
</file>

<file path=ppt/media/image59.jpeg>
</file>

<file path=ppt/media/image59.png>
</file>

<file path=ppt/media/image6.png>
</file>

<file path=ppt/media/image60.png>
</file>

<file path=ppt/media/image61.svg>
</file>

<file path=ppt/media/image62.png>
</file>

<file path=ppt/media/image63.sv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jpeg>
</file>

<file path=ppt/media/image72.jpeg>
</file>

<file path=ppt/media/image73.jpeg>
</file>

<file path=ppt/media/image74.png>
</file>

<file path=ppt/media/image75.svg>
</file>

<file path=ppt/media/image76.png>
</file>

<file path=ppt/media/image77.svg>
</file>

<file path=ppt/media/image78.png>
</file>

<file path=ppt/media/image79.svg>
</file>

<file path=ppt/media/image8.png>
</file>

<file path=ppt/media/image80.png>
</file>

<file path=ppt/media/image81.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04502150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 name="Google Shape;5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7" name="Google Shape;197;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7" name="Google Shape;197;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914202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0" name="Google Shape;230;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94173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0" name="Google Shape;230;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4" name="Google Shape;224;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0" name="Google Shape;250;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0" name="Google Shape;250;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2" name="Google Shape;262;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2" name="Google Shape;262;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2" name="Google Shape;262;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1" name="Google Shape;13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6" name="Google Shape;256;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6" name="Google Shape;256;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6" name="Google Shape;256;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2774958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4" name="Google Shape;15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4" name="Google Shape;15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2" name="Google Shape;212;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 name="Google Shape;185;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1" name="Google Shape;191;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10667"/>
            </a:lvl1pPr>
          </a:lstStyle>
          <a:p>
            <a:r>
              <a:rPr lang="en-US"/>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4267"/>
            </a:lvl1pPr>
            <a:lvl2pPr marL="812810" indent="0" algn="ctr">
              <a:buNone/>
              <a:defRPr sz="3556"/>
            </a:lvl2pPr>
            <a:lvl3pPr marL="1625620" indent="0" algn="ctr">
              <a:buNone/>
              <a:defRPr sz="3200"/>
            </a:lvl3pPr>
            <a:lvl4pPr marL="2438430" indent="0" algn="ctr">
              <a:buNone/>
              <a:defRPr sz="2844"/>
            </a:lvl4pPr>
            <a:lvl5pPr marL="3251241" indent="0" algn="ctr">
              <a:buNone/>
              <a:defRPr sz="2844"/>
            </a:lvl5pPr>
            <a:lvl6pPr marL="4064051" indent="0" algn="ctr">
              <a:buNone/>
              <a:defRPr sz="2844"/>
            </a:lvl6pPr>
            <a:lvl7pPr marL="4876861" indent="0" algn="ctr">
              <a:buNone/>
              <a:defRPr sz="2844"/>
            </a:lvl7pPr>
            <a:lvl8pPr marL="5689671" indent="0" algn="ctr">
              <a:buNone/>
              <a:defRPr sz="2844"/>
            </a:lvl8pPr>
            <a:lvl9pPr marL="6502481" indent="0" algn="ctr">
              <a:buNone/>
              <a:defRPr sz="2844"/>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82107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415306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98613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54045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10667"/>
            </a:lvl1pPr>
          </a:lstStyle>
          <a:p>
            <a:r>
              <a:rPr lang="en-US"/>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4267">
                <a:solidFill>
                  <a:schemeClr val="tx1">
                    <a:tint val="75000"/>
                  </a:schemeClr>
                </a:solidFill>
              </a:defRPr>
            </a:lvl1pPr>
            <a:lvl2pPr marL="812810" indent="0">
              <a:buNone/>
              <a:defRPr sz="3556">
                <a:solidFill>
                  <a:schemeClr val="tx1">
                    <a:tint val="75000"/>
                  </a:schemeClr>
                </a:solidFill>
              </a:defRPr>
            </a:lvl2pPr>
            <a:lvl3pPr marL="1625620" indent="0">
              <a:buNone/>
              <a:defRPr sz="3200">
                <a:solidFill>
                  <a:schemeClr val="tx1">
                    <a:tint val="75000"/>
                  </a:schemeClr>
                </a:solidFill>
              </a:defRPr>
            </a:lvl3pPr>
            <a:lvl4pPr marL="2438430" indent="0">
              <a:buNone/>
              <a:defRPr sz="2844">
                <a:solidFill>
                  <a:schemeClr val="tx1">
                    <a:tint val="75000"/>
                  </a:schemeClr>
                </a:solidFill>
              </a:defRPr>
            </a:lvl4pPr>
            <a:lvl5pPr marL="3251241" indent="0">
              <a:buNone/>
              <a:defRPr sz="2844">
                <a:solidFill>
                  <a:schemeClr val="tx1">
                    <a:tint val="75000"/>
                  </a:schemeClr>
                </a:solidFill>
              </a:defRPr>
            </a:lvl5pPr>
            <a:lvl6pPr marL="4064051" indent="0">
              <a:buNone/>
              <a:defRPr sz="2844">
                <a:solidFill>
                  <a:schemeClr val="tx1">
                    <a:tint val="75000"/>
                  </a:schemeClr>
                </a:solidFill>
              </a:defRPr>
            </a:lvl6pPr>
            <a:lvl7pPr marL="4876861" indent="0">
              <a:buNone/>
              <a:defRPr sz="2844">
                <a:solidFill>
                  <a:schemeClr val="tx1">
                    <a:tint val="75000"/>
                  </a:schemeClr>
                </a:solidFill>
              </a:defRPr>
            </a:lvl7pPr>
            <a:lvl8pPr marL="5689671" indent="0">
              <a:buNone/>
              <a:defRPr sz="2844">
                <a:solidFill>
                  <a:schemeClr val="tx1">
                    <a:tint val="75000"/>
                  </a:schemeClr>
                </a:solidFill>
              </a:defRPr>
            </a:lvl8pPr>
            <a:lvl9pPr marL="6502481" indent="0">
              <a:buNone/>
              <a:defRPr sz="2844">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9030142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97786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p:cNvSpPr>
            <a:spLocks noGrp="1"/>
          </p:cNvSpPr>
          <p:nvPr>
            <p:ph type="body" idx="1"/>
          </p:nvPr>
        </p:nvSpPr>
        <p:spPr>
          <a:xfrm>
            <a:off x="629842" y="1260872"/>
            <a:ext cx="3868340" cy="61793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1/31/2022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11338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1/31/2022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44382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1/31/2022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5934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5689"/>
            </a:lvl1pPr>
          </a:lstStyle>
          <a:p>
            <a:r>
              <a:rPr lang="en-US"/>
              <a:t>Click to edit Master title style</a:t>
            </a:r>
          </a:p>
        </p:txBody>
      </p:sp>
      <p:sp>
        <p:nvSpPr>
          <p:cNvPr id="3" name="Content Placeholder 2"/>
          <p:cNvSpPr>
            <a:spLocks noGrp="1"/>
          </p:cNvSpPr>
          <p:nvPr>
            <p:ph idx="1"/>
          </p:nvPr>
        </p:nvSpPr>
        <p:spPr>
          <a:xfrm>
            <a:off x="3887391" y="740569"/>
            <a:ext cx="4629150" cy="3655219"/>
          </a:xfrm>
        </p:spPr>
        <p:txBody>
          <a:bodyPr/>
          <a:lstStyle>
            <a:lvl1pPr>
              <a:defRPr sz="5689"/>
            </a:lvl1pPr>
            <a:lvl2pPr>
              <a:defRPr sz="4978"/>
            </a:lvl2pPr>
            <a:lvl3pPr>
              <a:defRPr sz="4267"/>
            </a:lvl3pPr>
            <a:lvl4pPr>
              <a:defRPr sz="3556"/>
            </a:lvl4pPr>
            <a:lvl5pPr>
              <a:defRPr sz="3556"/>
            </a:lvl5pPr>
            <a:lvl6pPr>
              <a:defRPr sz="3556"/>
            </a:lvl6pPr>
            <a:lvl7pPr>
              <a:defRPr sz="3556"/>
            </a:lvl7pPr>
            <a:lvl8pPr>
              <a:defRPr sz="3556"/>
            </a:lvl8pPr>
            <a:lvl9pPr>
              <a:defRPr sz="355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319899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5689"/>
            </a:lvl1pPr>
          </a:lstStyle>
          <a:p>
            <a:r>
              <a:rPr lang="en-US"/>
              <a:t>Click to edit Master title style</a:t>
            </a:r>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5689"/>
            </a:lvl1pPr>
            <a:lvl2pPr marL="812810" indent="0">
              <a:buNone/>
              <a:defRPr sz="4978"/>
            </a:lvl2pPr>
            <a:lvl3pPr marL="1625620" indent="0">
              <a:buNone/>
              <a:defRPr sz="4267"/>
            </a:lvl3pPr>
            <a:lvl4pPr marL="2438430" indent="0">
              <a:buNone/>
              <a:defRPr sz="3556"/>
            </a:lvl4pPr>
            <a:lvl5pPr marL="3251241" indent="0">
              <a:buNone/>
              <a:defRPr sz="3556"/>
            </a:lvl5pPr>
            <a:lvl6pPr marL="4064051" indent="0">
              <a:buNone/>
              <a:defRPr sz="3556"/>
            </a:lvl6pPr>
            <a:lvl7pPr marL="4876861" indent="0">
              <a:buNone/>
              <a:defRPr sz="3556"/>
            </a:lvl7pPr>
            <a:lvl8pPr marL="5689671" indent="0">
              <a:buNone/>
              <a:defRPr sz="3556"/>
            </a:lvl8pPr>
            <a:lvl9pPr marL="6502481" indent="0">
              <a:buNone/>
              <a:defRPr sz="3556"/>
            </a:lvl9pPr>
          </a:lstStyle>
          <a:p>
            <a:endParaRPr lang="en-US"/>
          </a:p>
        </p:txBody>
      </p:sp>
      <p:sp>
        <p:nvSpPr>
          <p:cNvPr id="4" name="Text Placeholder 3"/>
          <p:cNvSpPr>
            <a:spLocks noGrp="1"/>
          </p:cNvSpPr>
          <p:nvPr>
            <p:ph type="body" sz="half" idx="2"/>
          </p:nvPr>
        </p:nvSpPr>
        <p:spPr>
          <a:xfrm>
            <a:off x="629841" y="1543050"/>
            <a:ext cx="2949178" cy="2858691"/>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283292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2133">
                <a:solidFill>
                  <a:schemeClr val="tx1">
                    <a:tint val="75000"/>
                  </a:schemeClr>
                </a:solidFill>
              </a:defRPr>
            </a:lvl1pPr>
          </a:lstStyle>
          <a:p>
            <a:fld id="{C764DE79-268F-4C1A-8933-263129D2AF90}" type="datetimeFigureOut">
              <a:rPr lang="en-US" dirty="0"/>
              <a:t>1/31/2022</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213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2133">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523466902"/>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 Id="rId4" Type="http://schemas.openxmlformats.org/officeDocument/2006/relationships/image" Target="../media/image48.gi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35.xml.rels><?xml version="1.0" encoding="UTF-8" standalone="yes"?>
<Relationships xmlns="http://schemas.openxmlformats.org/package/2006/relationships"><Relationship Id="rId2" Type="http://schemas.openxmlformats.org/officeDocument/2006/relationships/image" Target="../media/image52.gi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3.gif"/><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9.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image" Target="../media/image69.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71.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72.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73.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81.svg"/><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9"/>
        <p:cNvGrpSpPr/>
        <p:nvPr/>
      </p:nvGrpSpPr>
      <p:grpSpPr>
        <a:xfrm>
          <a:off x="0" y="0"/>
          <a:ext cx="0" cy="0"/>
          <a:chOff x="0" y="0"/>
          <a:chExt cx="0" cy="0"/>
        </a:xfrm>
      </p:grpSpPr>
      <p:pic>
        <p:nvPicPr>
          <p:cNvPr id="62" name="Picture 61">
            <a:extLst>
              <a:ext uri="{FF2B5EF4-FFF2-40B4-BE49-F238E27FC236}">
                <a16:creationId xmlns:a16="http://schemas.microsoft.com/office/drawing/2014/main" id="{C32C0928-9FDE-4862-9C7D-83FC78A0D0B9}"/>
              </a:ext>
            </a:extLst>
          </p:cNvPr>
          <p:cNvPicPr>
            <a:picLocks noChangeAspect="1"/>
          </p:cNvPicPr>
          <p:nvPr/>
        </p:nvPicPr>
        <p:blipFill rotWithShape="1">
          <a:blip r:embed="rId3"/>
          <a:srcRect t="10246" b="5485"/>
          <a:stretch/>
        </p:blipFill>
        <p:spPr>
          <a:xfrm>
            <a:off x="20" y="10"/>
            <a:ext cx="9143980" cy="5143490"/>
          </a:xfrm>
          <a:prstGeom prst="rect">
            <a:avLst/>
          </a:prstGeom>
        </p:spPr>
      </p:pic>
      <p:sp>
        <p:nvSpPr>
          <p:cNvPr id="64"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616465" y="1708209"/>
            <a:ext cx="3527535" cy="3435291"/>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60" name="Google Shape;60;p14"/>
          <p:cNvSpPr txBox="1"/>
          <p:nvPr/>
        </p:nvSpPr>
        <p:spPr>
          <a:xfrm>
            <a:off x="6016515" y="2570308"/>
            <a:ext cx="2889031" cy="1375542"/>
          </a:xfrm>
          <a:prstGeom prst="rect">
            <a:avLst/>
          </a:prstGeom>
        </p:spPr>
        <p:txBody>
          <a:bodyPr spcFirstLastPara="1" vert="horz" lIns="91440" tIns="45720" rIns="91440" bIns="45720" rtlCol="0" anchor="b" anchorCtr="0">
            <a:normAutofit/>
          </a:bodyPr>
          <a:lstStyle/>
          <a:p>
            <a:pPr algn="ctr" defTabSz="914400">
              <a:lnSpc>
                <a:spcPct val="90000"/>
              </a:lnSpc>
              <a:spcBef>
                <a:spcPct val="0"/>
              </a:spcBef>
              <a:spcAft>
                <a:spcPts val="600"/>
              </a:spcAft>
              <a:buClr>
                <a:srgbClr val="000000"/>
              </a:buClr>
              <a:buSzPts val="5200"/>
            </a:pPr>
            <a:r>
              <a:rPr lang="en-US" sz="2300" b="1">
                <a:ln w="22225">
                  <a:solidFill>
                    <a:schemeClr val="tx1"/>
                  </a:solidFill>
                  <a:miter lim="800000"/>
                </a:ln>
                <a:latin typeface="+mj-lt"/>
                <a:ea typeface="+mj-ea"/>
                <a:cs typeface="+mj-cs"/>
                <a:sym typeface="Comfortaa"/>
              </a:rPr>
              <a:t>INTRODUCTION </a:t>
            </a:r>
          </a:p>
          <a:p>
            <a:pPr marL="0" marR="0" lvl="0" indent="0" algn="ctr" defTabSz="914400">
              <a:lnSpc>
                <a:spcPct val="90000"/>
              </a:lnSpc>
              <a:spcBef>
                <a:spcPct val="0"/>
              </a:spcBef>
              <a:spcAft>
                <a:spcPts val="600"/>
              </a:spcAft>
              <a:buClr>
                <a:srgbClr val="000000"/>
              </a:buClr>
              <a:buSzPts val="5200"/>
            </a:pPr>
            <a:r>
              <a:rPr lang="en-US" sz="2300" b="1">
                <a:ln w="22225">
                  <a:solidFill>
                    <a:schemeClr val="tx1"/>
                  </a:solidFill>
                  <a:miter lim="800000"/>
                </a:ln>
                <a:latin typeface="+mj-lt"/>
                <a:ea typeface="+mj-ea"/>
                <a:cs typeface="+mj-cs"/>
                <a:sym typeface="Comfortaa"/>
              </a:rPr>
              <a:t>TO </a:t>
            </a:r>
          </a:p>
          <a:p>
            <a:pPr marL="0" marR="0" lvl="0" indent="0" algn="ctr" defTabSz="914400">
              <a:lnSpc>
                <a:spcPct val="90000"/>
              </a:lnSpc>
              <a:spcBef>
                <a:spcPct val="0"/>
              </a:spcBef>
              <a:spcAft>
                <a:spcPts val="600"/>
              </a:spcAft>
              <a:buClr>
                <a:srgbClr val="000000"/>
              </a:buClr>
              <a:buSzPts val="5200"/>
            </a:pPr>
            <a:r>
              <a:rPr lang="en-US" sz="2300" b="1">
                <a:ln w="22225">
                  <a:solidFill>
                    <a:schemeClr val="tx1"/>
                  </a:solidFill>
                  <a:miter lim="800000"/>
                </a:ln>
                <a:latin typeface="+mj-lt"/>
                <a:ea typeface="+mj-ea"/>
                <a:cs typeface="+mj-cs"/>
                <a:sym typeface="Comfortaa"/>
              </a:rPr>
              <a:t>OpenCV</a:t>
            </a:r>
            <a:endParaRPr lang="en-US" sz="2300" b="1" i="0" u="none" strike="noStrike" cap="none">
              <a:ln w="22225">
                <a:solidFill>
                  <a:schemeClr val="tx1"/>
                </a:solidFill>
                <a:miter lim="800000"/>
              </a:ln>
              <a:latin typeface="+mj-lt"/>
              <a:ea typeface="+mj-ea"/>
              <a:cs typeface="+mj-cs"/>
              <a:sym typeface="Comfortaa"/>
            </a:endParaRPr>
          </a:p>
        </p:txBody>
      </p:sp>
      <p:cxnSp>
        <p:nvCxnSpPr>
          <p:cNvPr id="71" name="Straight Connector 68">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10248" y="3842844"/>
            <a:ext cx="701565"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pic>
        <p:nvPicPr>
          <p:cNvPr id="2" name="Picture 3" descr="Logo, company name&#10;&#10;Description automatically generated">
            <a:extLst>
              <a:ext uri="{FF2B5EF4-FFF2-40B4-BE49-F238E27FC236}">
                <a16:creationId xmlns:a16="http://schemas.microsoft.com/office/drawing/2014/main" id="{DE9A8A20-A351-4CDC-BA17-476383BF2D0E}"/>
              </a:ext>
            </a:extLst>
          </p:cNvPr>
          <p:cNvPicPr>
            <a:picLocks noChangeAspect="1"/>
          </p:cNvPicPr>
          <p:nvPr/>
        </p:nvPicPr>
        <p:blipFill>
          <a:blip r:embed="rId4"/>
          <a:stretch>
            <a:fillRect/>
          </a:stretch>
        </p:blipFill>
        <p:spPr>
          <a:xfrm>
            <a:off x="6770187" y="1705226"/>
            <a:ext cx="1224214" cy="1239253"/>
          </a:xfrm>
          <a:prstGeom prst="rect">
            <a:avLst/>
          </a:prstGeom>
        </p:spPr>
      </p:pic>
      <p:sp>
        <p:nvSpPr>
          <p:cNvPr id="4" name="TextBox 3">
            <a:extLst>
              <a:ext uri="{FF2B5EF4-FFF2-40B4-BE49-F238E27FC236}">
                <a16:creationId xmlns:a16="http://schemas.microsoft.com/office/drawing/2014/main" id="{CF3E0A41-6B3B-4262-9BBC-F4E8661485C6}"/>
              </a:ext>
            </a:extLst>
          </p:cNvPr>
          <p:cNvSpPr txBox="1"/>
          <p:nvPr/>
        </p:nvSpPr>
        <p:spPr>
          <a:xfrm>
            <a:off x="5920895" y="4050130"/>
            <a:ext cx="329379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dirty="0">
                <a:cs typeface="Calibri"/>
              </a:rPr>
              <a:t>Pranav Suresh (</a:t>
            </a:r>
            <a:r>
              <a:rPr lang="en-GB" dirty="0" err="1">
                <a:cs typeface="Calibri"/>
              </a:rPr>
              <a:t>MnC</a:t>
            </a:r>
            <a:r>
              <a:rPr lang="en-GB" dirty="0">
                <a:cs typeface="Calibri"/>
              </a:rPr>
              <a:t>)</a:t>
            </a:r>
            <a:br>
              <a:rPr lang="en-US" dirty="0"/>
            </a:br>
            <a:r>
              <a:rPr lang="en-GB" dirty="0">
                <a:cs typeface="Calibri"/>
              </a:rPr>
              <a:t>Somya Bansal (CSE)</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98"/>
        <p:cNvGrpSpPr/>
        <p:nvPr/>
      </p:nvGrpSpPr>
      <p:grpSpPr>
        <a:xfrm>
          <a:off x="0" y="0"/>
          <a:ext cx="0" cy="0"/>
          <a:chOff x="0" y="0"/>
          <a:chExt cx="0" cy="0"/>
        </a:xfrm>
      </p:grpSpPr>
      <p:sp useBgFill="1">
        <p:nvSpPr>
          <p:cNvPr id="61" name="Rectangle 1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Google Shape;193;p33">
            <a:extLst>
              <a:ext uri="{FF2B5EF4-FFF2-40B4-BE49-F238E27FC236}">
                <a16:creationId xmlns:a16="http://schemas.microsoft.com/office/drawing/2014/main" id="{93DBA35C-280E-4C11-8508-C29A7B4D887D}"/>
              </a:ext>
            </a:extLst>
          </p:cNvPr>
          <p:cNvSpPr txBox="1">
            <a:spLocks noGrp="1"/>
          </p:cNvSpPr>
          <p:nvPr>
            <p:ph idx="1"/>
          </p:nvPr>
        </p:nvSpPr>
        <p:spPr>
          <a:xfrm>
            <a:off x="628650" y="2359800"/>
            <a:ext cx="4605336" cy="2146716"/>
          </a:xfrm>
          <a:prstGeom prst="rect">
            <a:avLst/>
          </a:prstGeom>
        </p:spPr>
        <p:txBody>
          <a:bodyPr spcFirstLastPara="1" vert="horz" lIns="68575" tIns="34275" rIns="68575" bIns="34275" rtlCol="0" anchor="t" anchorCtr="0">
            <a:normAutofit/>
          </a:bodyPr>
          <a:lstStyle/>
          <a:p>
            <a:pPr marL="254000" lvl="0" indent="-254000" rtl="0">
              <a:spcBef>
                <a:spcPts val="0"/>
              </a:spcBef>
              <a:spcAft>
                <a:spcPts val="600"/>
              </a:spcAft>
              <a:buClr>
                <a:srgbClr val="FFFFFF"/>
              </a:buClr>
              <a:buSzPts val="2400"/>
              <a:buChar char="●"/>
            </a:pPr>
            <a:r>
              <a:rPr lang="en" sz="1700" b="1" u="sng">
                <a:solidFill>
                  <a:schemeClr val="bg1">
                    <a:alpha val="80000"/>
                  </a:schemeClr>
                </a:solidFill>
                <a:latin typeface="Roboto"/>
                <a:ea typeface="Roboto"/>
                <a:cs typeface="Roboto"/>
              </a:rPr>
              <a:t>RGB Image</a:t>
            </a:r>
            <a:r>
              <a:rPr lang="en" sz="1700">
                <a:solidFill>
                  <a:schemeClr val="bg1">
                    <a:alpha val="80000"/>
                  </a:schemeClr>
                </a:solidFill>
                <a:latin typeface="Roboto"/>
                <a:ea typeface="Roboto"/>
                <a:cs typeface="Roboto"/>
              </a:rPr>
              <a:t>: 3D Array with values 0 to 255</a:t>
            </a:r>
          </a:p>
          <a:p>
            <a:pPr marL="254000" lvl="0" indent="-254000" rtl="0">
              <a:spcBef>
                <a:spcPts val="0"/>
              </a:spcBef>
              <a:spcAft>
                <a:spcPts val="600"/>
              </a:spcAft>
              <a:buClr>
                <a:srgbClr val="FFFFFF"/>
              </a:buClr>
              <a:buSzPts val="2400"/>
              <a:buChar char="●"/>
            </a:pPr>
            <a:r>
              <a:rPr lang="en" sz="1700">
                <a:solidFill>
                  <a:schemeClr val="bg1">
                    <a:alpha val="80000"/>
                  </a:schemeClr>
                </a:solidFill>
                <a:latin typeface="Roboto"/>
                <a:ea typeface="Roboto"/>
                <a:cs typeface="Roboto"/>
              </a:rPr>
              <a:t>Each color has a specific RGB value</a:t>
            </a:r>
            <a:endParaRPr lang="en" sz="1700">
              <a:solidFill>
                <a:schemeClr val="bg1">
                  <a:alpha val="80000"/>
                </a:schemeClr>
              </a:solidFill>
              <a:latin typeface="Roboto"/>
              <a:ea typeface="Roboto"/>
              <a:cs typeface="Roboto"/>
              <a:sym typeface="Wingdings" panose="05000000000000000000" pitchFamily="2" charset="2"/>
            </a:endParaRPr>
          </a:p>
          <a:p>
            <a:pPr marL="254000" lvl="0" indent="-254000" rtl="0">
              <a:spcBef>
                <a:spcPts val="0"/>
              </a:spcBef>
              <a:spcAft>
                <a:spcPts val="600"/>
              </a:spcAft>
              <a:buClr>
                <a:srgbClr val="FFFFFF"/>
              </a:buClr>
              <a:buSzPts val="2400"/>
              <a:buChar char="●"/>
            </a:pPr>
            <a:r>
              <a:rPr lang="en-IN" sz="1700">
                <a:solidFill>
                  <a:schemeClr val="bg1">
                    <a:alpha val="80000"/>
                  </a:schemeClr>
                </a:solidFill>
                <a:latin typeface="Roboto"/>
                <a:ea typeface="Roboto"/>
                <a:cs typeface="Roboto"/>
                <a:sym typeface="Wingdings" panose="05000000000000000000" pitchFamily="2" charset="2"/>
              </a:rPr>
              <a:t>3D matrix: 1</a:t>
            </a:r>
            <a:r>
              <a:rPr lang="en-IN" sz="1700" baseline="30000">
                <a:solidFill>
                  <a:schemeClr val="bg1">
                    <a:alpha val="80000"/>
                  </a:schemeClr>
                </a:solidFill>
                <a:latin typeface="Roboto"/>
                <a:ea typeface="Roboto"/>
                <a:cs typeface="Roboto"/>
                <a:sym typeface="Wingdings" panose="05000000000000000000" pitchFamily="2" charset="2"/>
              </a:rPr>
              <a:t>st</a:t>
            </a:r>
            <a:r>
              <a:rPr lang="en-IN" sz="1700">
                <a:solidFill>
                  <a:schemeClr val="bg1">
                    <a:alpha val="80000"/>
                  </a:schemeClr>
                </a:solidFill>
                <a:latin typeface="Roboto"/>
                <a:ea typeface="Roboto"/>
                <a:cs typeface="Roboto"/>
                <a:sym typeface="Wingdings" panose="05000000000000000000" pitchFamily="2" charset="2"/>
              </a:rPr>
              <a:t> plane  Red channel</a:t>
            </a:r>
            <a:endParaRPr lang="en-IN" sz="1700">
              <a:solidFill>
                <a:schemeClr val="bg1">
                  <a:alpha val="80000"/>
                </a:schemeClr>
              </a:solidFill>
              <a:latin typeface="Roboto"/>
              <a:ea typeface="Roboto"/>
              <a:cs typeface="Roboto"/>
            </a:endParaRPr>
          </a:p>
          <a:p>
            <a:pPr marL="0" indent="0">
              <a:spcBef>
                <a:spcPts val="0"/>
              </a:spcBef>
              <a:spcAft>
                <a:spcPts val="600"/>
              </a:spcAft>
              <a:buClr>
                <a:srgbClr val="FFFFFF"/>
              </a:buClr>
              <a:buSzPts val="2400"/>
              <a:buNone/>
            </a:pPr>
            <a:r>
              <a:rPr lang="en-IN" sz="1700">
                <a:solidFill>
                  <a:schemeClr val="bg1">
                    <a:alpha val="80000"/>
                  </a:schemeClr>
                </a:solidFill>
                <a:latin typeface="Roboto"/>
                <a:ea typeface="Roboto"/>
                <a:cs typeface="Roboto"/>
                <a:sym typeface="Wingdings" panose="05000000000000000000" pitchFamily="2" charset="2"/>
              </a:rPr>
              <a:t>                        2</a:t>
            </a:r>
            <a:r>
              <a:rPr lang="en-IN" sz="1700" baseline="30000">
                <a:solidFill>
                  <a:schemeClr val="bg1">
                    <a:alpha val="80000"/>
                  </a:schemeClr>
                </a:solidFill>
                <a:latin typeface="Roboto"/>
                <a:ea typeface="Roboto"/>
                <a:cs typeface="Roboto"/>
                <a:sym typeface="Wingdings" panose="05000000000000000000" pitchFamily="2" charset="2"/>
              </a:rPr>
              <a:t>nd</a:t>
            </a:r>
            <a:r>
              <a:rPr lang="en-IN" sz="1700">
                <a:solidFill>
                  <a:schemeClr val="bg1">
                    <a:alpha val="80000"/>
                  </a:schemeClr>
                </a:solidFill>
                <a:latin typeface="Roboto"/>
                <a:ea typeface="Roboto"/>
                <a:cs typeface="Roboto"/>
                <a:sym typeface="Wingdings" panose="05000000000000000000" pitchFamily="2" charset="2"/>
              </a:rPr>
              <a:t> plane  Green channel</a:t>
            </a:r>
            <a:br>
              <a:rPr lang="en-IN" sz="1700">
                <a:solidFill>
                  <a:schemeClr val="bg1">
                    <a:alpha val="80000"/>
                  </a:schemeClr>
                </a:solidFill>
                <a:latin typeface="Roboto"/>
                <a:ea typeface="Roboto"/>
                <a:cs typeface="Roboto"/>
                <a:sym typeface="Wingdings" panose="05000000000000000000" pitchFamily="2" charset="2"/>
              </a:rPr>
            </a:br>
            <a:r>
              <a:rPr lang="en-IN" sz="1700">
                <a:solidFill>
                  <a:schemeClr val="bg1">
                    <a:alpha val="80000"/>
                  </a:schemeClr>
                </a:solidFill>
                <a:latin typeface="Roboto"/>
                <a:ea typeface="Roboto"/>
                <a:cs typeface="Roboto"/>
                <a:sym typeface="Wingdings" panose="05000000000000000000" pitchFamily="2" charset="2"/>
              </a:rPr>
              <a:t>                        3</a:t>
            </a:r>
            <a:r>
              <a:rPr lang="en-IN" sz="1700" baseline="30000">
                <a:solidFill>
                  <a:schemeClr val="bg1">
                    <a:alpha val="80000"/>
                  </a:schemeClr>
                </a:solidFill>
                <a:latin typeface="Roboto"/>
                <a:ea typeface="Roboto"/>
                <a:cs typeface="Roboto"/>
                <a:sym typeface="Wingdings" panose="05000000000000000000" pitchFamily="2" charset="2"/>
              </a:rPr>
              <a:t>rd</a:t>
            </a:r>
            <a:r>
              <a:rPr lang="en-IN" sz="1700">
                <a:solidFill>
                  <a:schemeClr val="bg1">
                    <a:alpha val="80000"/>
                  </a:schemeClr>
                </a:solidFill>
                <a:latin typeface="Roboto"/>
                <a:ea typeface="Roboto"/>
                <a:cs typeface="Roboto"/>
                <a:sym typeface="Wingdings" panose="05000000000000000000" pitchFamily="2" charset="2"/>
              </a:rPr>
              <a:t> plane  Blue channel</a:t>
            </a:r>
            <a:endParaRPr lang="en-IN" sz="1700">
              <a:solidFill>
                <a:schemeClr val="bg1">
                  <a:alpha val="80000"/>
                </a:schemeClr>
              </a:solidFill>
              <a:latin typeface="Roboto"/>
              <a:ea typeface="Roboto"/>
              <a:cs typeface="Roboto"/>
            </a:endParaRPr>
          </a:p>
        </p:txBody>
      </p:sp>
      <p:grpSp>
        <p:nvGrpSpPr>
          <p:cNvPr id="62" name="Group 19">
            <a:extLst>
              <a:ext uri="{FF2B5EF4-FFF2-40B4-BE49-F238E27FC236}">
                <a16:creationId xmlns:a16="http://schemas.microsoft.com/office/drawing/2014/main" id="{93CBDBE1-B300-4C21-9F06-E127BB3166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15000" y="0"/>
            <a:ext cx="3429000" cy="5143500"/>
            <a:chOff x="7620000" y="-1"/>
            <a:chExt cx="4572000" cy="6858001"/>
          </a:xfrm>
          <a:effectLst>
            <a:outerShdw blurRad="381000" dist="152400" dir="10800000" algn="ctr" rotWithShape="0">
              <a:srgbClr val="000000">
                <a:alpha val="10000"/>
              </a:srgbClr>
            </a:outerShdw>
          </a:effectLst>
        </p:grpSpPr>
        <p:grpSp>
          <p:nvGrpSpPr>
            <p:cNvPr id="21" name="Group 20">
              <a:extLst>
                <a:ext uri="{FF2B5EF4-FFF2-40B4-BE49-F238E27FC236}">
                  <a16:creationId xmlns:a16="http://schemas.microsoft.com/office/drawing/2014/main" id="{4EBCA523-1BD1-4D5D-B427-8C329C4EE35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7648048" y="0"/>
              <a:ext cx="4543952" cy="6858000"/>
              <a:chOff x="7648048" y="0"/>
              <a:chExt cx="4543952" cy="6858000"/>
            </a:xfrm>
          </p:grpSpPr>
          <p:sp>
            <p:nvSpPr>
              <p:cNvPr id="25" name="Freeform: Shape 24">
                <a:extLst>
                  <a:ext uri="{FF2B5EF4-FFF2-40B4-BE49-F238E27FC236}">
                    <a16:creationId xmlns:a16="http://schemas.microsoft.com/office/drawing/2014/main" id="{A049276B-6C4C-4A4E-AF63-6A54348B5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648048" y="0"/>
                <a:ext cx="4543952" cy="6858000"/>
              </a:xfrm>
              <a:custGeom>
                <a:avLst/>
                <a:gdLst>
                  <a:gd name="connsiteX0" fmla="*/ 328959 w 4543952"/>
                  <a:gd name="connsiteY0" fmla="*/ 6564619 h 6858000"/>
                  <a:gd name="connsiteX1" fmla="*/ 306480 w 4543952"/>
                  <a:gd name="connsiteY1" fmla="*/ 6588624 h 6858000"/>
                  <a:gd name="connsiteX2" fmla="*/ 289858 w 4543952"/>
                  <a:gd name="connsiteY2" fmla="*/ 6625223 h 6858000"/>
                  <a:gd name="connsiteX3" fmla="*/ 289858 w 4543952"/>
                  <a:gd name="connsiteY3" fmla="*/ 6625224 h 6858000"/>
                  <a:gd name="connsiteX4" fmla="*/ 289870 w 4543952"/>
                  <a:gd name="connsiteY4" fmla="*/ 6645551 h 6858000"/>
                  <a:gd name="connsiteX5" fmla="*/ 296953 w 4543952"/>
                  <a:gd name="connsiteY5" fmla="*/ 6662539 h 6858000"/>
                  <a:gd name="connsiteX6" fmla="*/ 296953 w 4543952"/>
                  <a:gd name="connsiteY6" fmla="*/ 6662541 h 6858000"/>
                  <a:gd name="connsiteX7" fmla="*/ 296954 w 4543952"/>
                  <a:gd name="connsiteY7" fmla="*/ 6662543 h 6858000"/>
                  <a:gd name="connsiteX8" fmla="*/ 311551 w 4543952"/>
                  <a:gd name="connsiteY8" fmla="*/ 6702975 h 6858000"/>
                  <a:gd name="connsiteX9" fmla="*/ 297715 w 4543952"/>
                  <a:gd name="connsiteY9" fmla="*/ 6742551 h 6858000"/>
                  <a:gd name="connsiteX10" fmla="*/ 297714 w 4543952"/>
                  <a:gd name="connsiteY10" fmla="*/ 6742554 h 6858000"/>
                  <a:gd name="connsiteX11" fmla="*/ 283011 w 4543952"/>
                  <a:gd name="connsiteY11" fmla="*/ 6776799 h 6858000"/>
                  <a:gd name="connsiteX12" fmla="*/ 278238 w 4543952"/>
                  <a:gd name="connsiteY12" fmla="*/ 6812061 h 6858000"/>
                  <a:gd name="connsiteX13" fmla="*/ 278237 w 4543952"/>
                  <a:gd name="connsiteY13" fmla="*/ 6812062 h 6858000"/>
                  <a:gd name="connsiteX14" fmla="*/ 278237 w 4543952"/>
                  <a:gd name="connsiteY14" fmla="*/ 6812063 h 6858000"/>
                  <a:gd name="connsiteX15" fmla="*/ 278238 w 4543952"/>
                  <a:gd name="connsiteY15" fmla="*/ 6812061 h 6858000"/>
                  <a:gd name="connsiteX16" fmla="*/ 297714 w 4543952"/>
                  <a:gd name="connsiteY16" fmla="*/ 6742554 h 6858000"/>
                  <a:gd name="connsiteX17" fmla="*/ 297715 w 4543952"/>
                  <a:gd name="connsiteY17" fmla="*/ 6742552 h 6858000"/>
                  <a:gd name="connsiteX18" fmla="*/ 311551 w 4543952"/>
                  <a:gd name="connsiteY18" fmla="*/ 6702976 h 6858000"/>
                  <a:gd name="connsiteX19" fmla="*/ 311551 w 4543952"/>
                  <a:gd name="connsiteY19" fmla="*/ 6702975 h 6858000"/>
                  <a:gd name="connsiteX20" fmla="*/ 308405 w 4543952"/>
                  <a:gd name="connsiteY20" fmla="*/ 6683026 h 6858000"/>
                  <a:gd name="connsiteX21" fmla="*/ 296954 w 4543952"/>
                  <a:gd name="connsiteY21" fmla="*/ 6662543 h 6858000"/>
                  <a:gd name="connsiteX22" fmla="*/ 296953 w 4543952"/>
                  <a:gd name="connsiteY22" fmla="*/ 6662540 h 6858000"/>
                  <a:gd name="connsiteX23" fmla="*/ 296953 w 4543952"/>
                  <a:gd name="connsiteY23" fmla="*/ 6662539 h 6858000"/>
                  <a:gd name="connsiteX24" fmla="*/ 289858 w 4543952"/>
                  <a:gd name="connsiteY24" fmla="*/ 6625224 h 6858000"/>
                  <a:gd name="connsiteX25" fmla="*/ 306480 w 4543952"/>
                  <a:gd name="connsiteY25" fmla="*/ 6588625 h 6858000"/>
                  <a:gd name="connsiteX26" fmla="*/ 328959 w 4543952"/>
                  <a:gd name="connsiteY26" fmla="*/ 6564620 h 6858000"/>
                  <a:gd name="connsiteX27" fmla="*/ 248638 w 4543952"/>
                  <a:gd name="connsiteY27" fmla="*/ 6438980 h 6858000"/>
                  <a:gd name="connsiteX28" fmla="*/ 268569 w 4543952"/>
                  <a:gd name="connsiteY28" fmla="*/ 6463840 h 6858000"/>
                  <a:gd name="connsiteX29" fmla="*/ 268572 w 4543952"/>
                  <a:gd name="connsiteY29" fmla="*/ 6463848 h 6858000"/>
                  <a:gd name="connsiteX30" fmla="*/ 279556 w 4543952"/>
                  <a:gd name="connsiteY30" fmla="*/ 6508051 h 6858000"/>
                  <a:gd name="connsiteX31" fmla="*/ 282367 w 4543952"/>
                  <a:gd name="connsiteY31" fmla="*/ 6513011 h 6858000"/>
                  <a:gd name="connsiteX32" fmla="*/ 284834 w 4543952"/>
                  <a:gd name="connsiteY32" fmla="*/ 6521803 h 6858000"/>
                  <a:gd name="connsiteX33" fmla="*/ 301172 w 4543952"/>
                  <a:gd name="connsiteY33" fmla="*/ 6546194 h 6858000"/>
                  <a:gd name="connsiteX34" fmla="*/ 301172 w 4543952"/>
                  <a:gd name="connsiteY34" fmla="*/ 6546193 h 6858000"/>
                  <a:gd name="connsiteX35" fmla="*/ 282367 w 4543952"/>
                  <a:gd name="connsiteY35" fmla="*/ 6513011 h 6858000"/>
                  <a:gd name="connsiteX36" fmla="*/ 268572 w 4543952"/>
                  <a:gd name="connsiteY36" fmla="*/ 6463848 h 6858000"/>
                  <a:gd name="connsiteX37" fmla="*/ 268569 w 4543952"/>
                  <a:gd name="connsiteY37" fmla="*/ 6463839 h 6858000"/>
                  <a:gd name="connsiteX38" fmla="*/ 166047 w 4543952"/>
                  <a:gd name="connsiteY38" fmla="*/ 6392242 h 6858000"/>
                  <a:gd name="connsiteX39" fmla="*/ 173364 w 4543952"/>
                  <a:gd name="connsiteY39" fmla="*/ 6407332 h 6858000"/>
                  <a:gd name="connsiteX40" fmla="*/ 173364 w 4543952"/>
                  <a:gd name="connsiteY40" fmla="*/ 6407331 h 6858000"/>
                  <a:gd name="connsiteX41" fmla="*/ 401733 w 4543952"/>
                  <a:gd name="connsiteY41" fmla="*/ 4221390 h 6858000"/>
                  <a:gd name="connsiteX42" fmla="*/ 396017 w 4543952"/>
                  <a:gd name="connsiteY42" fmla="*/ 4253013 h 6858000"/>
                  <a:gd name="connsiteX43" fmla="*/ 356201 w 4543952"/>
                  <a:gd name="connsiteY43" fmla="*/ 4324644 h 6858000"/>
                  <a:gd name="connsiteX44" fmla="*/ 347247 w 4543952"/>
                  <a:gd name="connsiteY44" fmla="*/ 4363889 h 6858000"/>
                  <a:gd name="connsiteX45" fmla="*/ 347247 w 4543952"/>
                  <a:gd name="connsiteY45" fmla="*/ 4363890 h 6858000"/>
                  <a:gd name="connsiteX46" fmla="*/ 348009 w 4543952"/>
                  <a:gd name="connsiteY46" fmla="*/ 4482004 h 6858000"/>
                  <a:gd name="connsiteX47" fmla="*/ 408019 w 4543952"/>
                  <a:gd name="connsiteY47" fmla="*/ 4659174 h 6858000"/>
                  <a:gd name="connsiteX48" fmla="*/ 416021 w 4543952"/>
                  <a:gd name="connsiteY48" fmla="*/ 4677655 h 6858000"/>
                  <a:gd name="connsiteX49" fmla="*/ 425928 w 4543952"/>
                  <a:gd name="connsiteY49" fmla="*/ 4767764 h 6858000"/>
                  <a:gd name="connsiteX50" fmla="*/ 427237 w 4543952"/>
                  <a:gd name="connsiteY50" fmla="*/ 4800482 h 6858000"/>
                  <a:gd name="connsiteX51" fmla="*/ 412401 w 4543952"/>
                  <a:gd name="connsiteY51" fmla="*/ 4828915 h 6858000"/>
                  <a:gd name="connsiteX52" fmla="*/ 391971 w 4543952"/>
                  <a:gd name="connsiteY52" fmla="*/ 4857316 h 6858000"/>
                  <a:gd name="connsiteX53" fmla="*/ 390221 w 4543952"/>
                  <a:gd name="connsiteY53" fmla="*/ 4863342 h 6858000"/>
                  <a:gd name="connsiteX54" fmla="*/ 387469 w 4543952"/>
                  <a:gd name="connsiteY54" fmla="*/ 4867613 h 6858000"/>
                  <a:gd name="connsiteX55" fmla="*/ 382691 w 4543952"/>
                  <a:gd name="connsiteY55" fmla="*/ 4889274 h 6858000"/>
                  <a:gd name="connsiteX56" fmla="*/ 382691 w 4543952"/>
                  <a:gd name="connsiteY56" fmla="*/ 4889275 h 6858000"/>
                  <a:gd name="connsiteX57" fmla="*/ 384396 w 4543952"/>
                  <a:gd name="connsiteY57" fmla="*/ 4912168 h 6858000"/>
                  <a:gd name="connsiteX58" fmla="*/ 385799 w 4543952"/>
                  <a:gd name="connsiteY58" fmla="*/ 4933804 h 6858000"/>
                  <a:gd name="connsiteX59" fmla="*/ 378247 w 4543952"/>
                  <a:gd name="connsiteY59" fmla="*/ 4957452 h 6858000"/>
                  <a:gd name="connsiteX60" fmla="*/ 360964 w 4543952"/>
                  <a:gd name="connsiteY60" fmla="*/ 4987036 h 6858000"/>
                  <a:gd name="connsiteX61" fmla="*/ 334485 w 4543952"/>
                  <a:gd name="connsiteY61" fmla="*/ 5041520 h 6858000"/>
                  <a:gd name="connsiteX62" fmla="*/ 321371 w 4543952"/>
                  <a:gd name="connsiteY62" fmla="*/ 5087422 h 6858000"/>
                  <a:gd name="connsiteX63" fmla="*/ 321364 w 4543952"/>
                  <a:gd name="connsiteY63" fmla="*/ 5087449 h 6858000"/>
                  <a:gd name="connsiteX64" fmla="*/ 315482 w 4543952"/>
                  <a:gd name="connsiteY64" fmla="*/ 5102460 h 6858000"/>
                  <a:gd name="connsiteX65" fmla="*/ 308338 w 4543952"/>
                  <a:gd name="connsiteY65" fmla="*/ 5133219 h 6858000"/>
                  <a:gd name="connsiteX66" fmla="*/ 308337 w 4543952"/>
                  <a:gd name="connsiteY66" fmla="*/ 5133223 h 6858000"/>
                  <a:gd name="connsiteX67" fmla="*/ 308337 w 4543952"/>
                  <a:gd name="connsiteY67" fmla="*/ 5133224 h 6858000"/>
                  <a:gd name="connsiteX68" fmla="*/ 315052 w 4543952"/>
                  <a:gd name="connsiteY68" fmla="*/ 5166113 h 6858000"/>
                  <a:gd name="connsiteX69" fmla="*/ 314362 w 4543952"/>
                  <a:gd name="connsiteY69" fmla="*/ 5172089 h 6858000"/>
                  <a:gd name="connsiteX70" fmla="*/ 311814 w 4543952"/>
                  <a:gd name="connsiteY70" fmla="*/ 5179066 h 6858000"/>
                  <a:gd name="connsiteX71" fmla="*/ 311814 w 4543952"/>
                  <a:gd name="connsiteY71" fmla="*/ 5179067 h 6858000"/>
                  <a:gd name="connsiteX72" fmla="*/ 335437 w 4543952"/>
                  <a:gd name="connsiteY72" fmla="*/ 5272796 h 6858000"/>
                  <a:gd name="connsiteX73" fmla="*/ 360397 w 4543952"/>
                  <a:gd name="connsiteY73" fmla="*/ 5321350 h 6858000"/>
                  <a:gd name="connsiteX74" fmla="*/ 364317 w 4543952"/>
                  <a:gd name="connsiteY74" fmla="*/ 5355013 h 6858000"/>
                  <a:gd name="connsiteX75" fmla="*/ 359440 w 4543952"/>
                  <a:gd name="connsiteY75" fmla="*/ 5385383 h 6858000"/>
                  <a:gd name="connsiteX76" fmla="*/ 351249 w 4543952"/>
                  <a:gd name="connsiteY76" fmla="*/ 5425581 h 6858000"/>
                  <a:gd name="connsiteX77" fmla="*/ 339627 w 4543952"/>
                  <a:gd name="connsiteY77" fmla="*/ 5480636 h 6858000"/>
                  <a:gd name="connsiteX78" fmla="*/ 335103 w 4543952"/>
                  <a:gd name="connsiteY78" fmla="*/ 5507666 h 6858000"/>
                  <a:gd name="connsiteX79" fmla="*/ 335103 w 4543952"/>
                  <a:gd name="connsiteY79" fmla="*/ 5507667 h 6858000"/>
                  <a:gd name="connsiteX80" fmla="*/ 337324 w 4543952"/>
                  <a:gd name="connsiteY80" fmla="*/ 5520421 h 6858000"/>
                  <a:gd name="connsiteX81" fmla="*/ 345722 w 4543952"/>
                  <a:gd name="connsiteY81" fmla="*/ 5531691 h 6858000"/>
                  <a:gd name="connsiteX82" fmla="*/ 345723 w 4543952"/>
                  <a:gd name="connsiteY82" fmla="*/ 5531693 h 6858000"/>
                  <a:gd name="connsiteX83" fmla="*/ 355869 w 4543952"/>
                  <a:gd name="connsiteY83" fmla="*/ 5547577 h 6858000"/>
                  <a:gd name="connsiteX84" fmla="*/ 346295 w 4543952"/>
                  <a:gd name="connsiteY84" fmla="*/ 5562745 h 6858000"/>
                  <a:gd name="connsiteX85" fmla="*/ 275047 w 4543952"/>
                  <a:gd name="connsiteY85" fmla="*/ 5704482 h 6858000"/>
                  <a:gd name="connsiteX86" fmla="*/ 269141 w 4543952"/>
                  <a:gd name="connsiteY86" fmla="*/ 5740487 h 6858000"/>
                  <a:gd name="connsiteX87" fmla="*/ 260376 w 4543952"/>
                  <a:gd name="connsiteY87" fmla="*/ 5760872 h 6858000"/>
                  <a:gd name="connsiteX88" fmla="*/ 171981 w 4543952"/>
                  <a:gd name="connsiteY88" fmla="*/ 5883750 h 6858000"/>
                  <a:gd name="connsiteX89" fmla="*/ 171979 w 4543952"/>
                  <a:gd name="connsiteY89" fmla="*/ 5883755 h 6858000"/>
                  <a:gd name="connsiteX90" fmla="*/ 160957 w 4543952"/>
                  <a:gd name="connsiteY90" fmla="*/ 5909350 h 6858000"/>
                  <a:gd name="connsiteX91" fmla="*/ 154076 w 4543952"/>
                  <a:gd name="connsiteY91" fmla="*/ 5935945 h 6858000"/>
                  <a:gd name="connsiteX92" fmla="*/ 154075 w 4543952"/>
                  <a:gd name="connsiteY92" fmla="*/ 5935948 h 6858000"/>
                  <a:gd name="connsiteX93" fmla="*/ 154075 w 4543952"/>
                  <a:gd name="connsiteY93" fmla="*/ 5935949 h 6858000"/>
                  <a:gd name="connsiteX94" fmla="*/ 154242 w 4543952"/>
                  <a:gd name="connsiteY94" fmla="*/ 5964476 h 6858000"/>
                  <a:gd name="connsiteX95" fmla="*/ 157695 w 4543952"/>
                  <a:gd name="connsiteY95" fmla="*/ 5993289 h 6858000"/>
                  <a:gd name="connsiteX96" fmla="*/ 157695 w 4543952"/>
                  <a:gd name="connsiteY96" fmla="*/ 5993291 h 6858000"/>
                  <a:gd name="connsiteX97" fmla="*/ 164171 w 4543952"/>
                  <a:gd name="connsiteY97" fmla="*/ 6026440 h 6858000"/>
                  <a:gd name="connsiteX98" fmla="*/ 220371 w 4543952"/>
                  <a:gd name="connsiteY98" fmla="*/ 6108738 h 6858000"/>
                  <a:gd name="connsiteX99" fmla="*/ 234064 w 4543952"/>
                  <a:gd name="connsiteY99" fmla="*/ 6133314 h 6858000"/>
                  <a:gd name="connsiteX100" fmla="*/ 218468 w 4543952"/>
                  <a:gd name="connsiteY100" fmla="*/ 6155599 h 6858000"/>
                  <a:gd name="connsiteX101" fmla="*/ 218465 w 4543952"/>
                  <a:gd name="connsiteY101" fmla="*/ 6155601 h 6858000"/>
                  <a:gd name="connsiteX102" fmla="*/ 179794 w 4543952"/>
                  <a:gd name="connsiteY102" fmla="*/ 6228755 h 6858000"/>
                  <a:gd name="connsiteX103" fmla="*/ 162457 w 4543952"/>
                  <a:gd name="connsiteY103" fmla="*/ 6361538 h 6858000"/>
                  <a:gd name="connsiteX104" fmla="*/ 162457 w 4543952"/>
                  <a:gd name="connsiteY104" fmla="*/ 6361539 h 6858000"/>
                  <a:gd name="connsiteX105" fmla="*/ 179794 w 4543952"/>
                  <a:gd name="connsiteY105" fmla="*/ 6228756 h 6858000"/>
                  <a:gd name="connsiteX106" fmla="*/ 218465 w 4543952"/>
                  <a:gd name="connsiteY106" fmla="*/ 6155602 h 6858000"/>
                  <a:gd name="connsiteX107" fmla="*/ 218468 w 4543952"/>
                  <a:gd name="connsiteY107" fmla="*/ 6155599 h 6858000"/>
                  <a:gd name="connsiteX108" fmla="*/ 230364 w 4543952"/>
                  <a:gd name="connsiteY108" fmla="*/ 6143189 h 6858000"/>
                  <a:gd name="connsiteX109" fmla="*/ 234064 w 4543952"/>
                  <a:gd name="connsiteY109" fmla="*/ 6133314 h 6858000"/>
                  <a:gd name="connsiteX110" fmla="*/ 234064 w 4543952"/>
                  <a:gd name="connsiteY110" fmla="*/ 6133313 h 6858000"/>
                  <a:gd name="connsiteX111" fmla="*/ 220371 w 4543952"/>
                  <a:gd name="connsiteY111" fmla="*/ 6108737 h 6858000"/>
                  <a:gd name="connsiteX112" fmla="*/ 164171 w 4543952"/>
                  <a:gd name="connsiteY112" fmla="*/ 6026439 h 6858000"/>
                  <a:gd name="connsiteX113" fmla="*/ 157695 w 4543952"/>
                  <a:gd name="connsiteY113" fmla="*/ 5993290 h 6858000"/>
                  <a:gd name="connsiteX114" fmla="*/ 157695 w 4543952"/>
                  <a:gd name="connsiteY114" fmla="*/ 5993289 h 6858000"/>
                  <a:gd name="connsiteX115" fmla="*/ 154075 w 4543952"/>
                  <a:gd name="connsiteY115" fmla="*/ 5935949 h 6858000"/>
                  <a:gd name="connsiteX116" fmla="*/ 154076 w 4543952"/>
                  <a:gd name="connsiteY116" fmla="*/ 5935945 h 6858000"/>
                  <a:gd name="connsiteX117" fmla="*/ 171979 w 4543952"/>
                  <a:gd name="connsiteY117" fmla="*/ 5883755 h 6858000"/>
                  <a:gd name="connsiteX118" fmla="*/ 171981 w 4543952"/>
                  <a:gd name="connsiteY118" fmla="*/ 5883751 h 6858000"/>
                  <a:gd name="connsiteX119" fmla="*/ 260376 w 4543952"/>
                  <a:gd name="connsiteY119" fmla="*/ 5760873 h 6858000"/>
                  <a:gd name="connsiteX120" fmla="*/ 269141 w 4543952"/>
                  <a:gd name="connsiteY120" fmla="*/ 5740488 h 6858000"/>
                  <a:gd name="connsiteX121" fmla="*/ 275047 w 4543952"/>
                  <a:gd name="connsiteY121" fmla="*/ 5704483 h 6858000"/>
                  <a:gd name="connsiteX122" fmla="*/ 346295 w 4543952"/>
                  <a:gd name="connsiteY122" fmla="*/ 5562746 h 6858000"/>
                  <a:gd name="connsiteX123" fmla="*/ 355869 w 4543952"/>
                  <a:gd name="connsiteY123" fmla="*/ 5547578 h 6858000"/>
                  <a:gd name="connsiteX124" fmla="*/ 355869 w 4543952"/>
                  <a:gd name="connsiteY124" fmla="*/ 5547577 h 6858000"/>
                  <a:gd name="connsiteX125" fmla="*/ 345723 w 4543952"/>
                  <a:gd name="connsiteY125" fmla="*/ 5531692 h 6858000"/>
                  <a:gd name="connsiteX126" fmla="*/ 345722 w 4543952"/>
                  <a:gd name="connsiteY126" fmla="*/ 5531691 h 6858000"/>
                  <a:gd name="connsiteX127" fmla="*/ 335103 w 4543952"/>
                  <a:gd name="connsiteY127" fmla="*/ 5507667 h 6858000"/>
                  <a:gd name="connsiteX128" fmla="*/ 339627 w 4543952"/>
                  <a:gd name="connsiteY128" fmla="*/ 5480637 h 6858000"/>
                  <a:gd name="connsiteX129" fmla="*/ 351249 w 4543952"/>
                  <a:gd name="connsiteY129" fmla="*/ 5425582 h 6858000"/>
                  <a:gd name="connsiteX130" fmla="*/ 359440 w 4543952"/>
                  <a:gd name="connsiteY130" fmla="*/ 5385384 h 6858000"/>
                  <a:gd name="connsiteX131" fmla="*/ 364317 w 4543952"/>
                  <a:gd name="connsiteY131" fmla="*/ 5355014 h 6858000"/>
                  <a:gd name="connsiteX132" fmla="*/ 364317 w 4543952"/>
                  <a:gd name="connsiteY132" fmla="*/ 5355013 h 6858000"/>
                  <a:gd name="connsiteX133" fmla="*/ 362870 w 4543952"/>
                  <a:gd name="connsiteY133" fmla="*/ 5326162 h 6858000"/>
                  <a:gd name="connsiteX134" fmla="*/ 360397 w 4543952"/>
                  <a:gd name="connsiteY134" fmla="*/ 5321350 h 6858000"/>
                  <a:gd name="connsiteX135" fmla="*/ 359341 w 4543952"/>
                  <a:gd name="connsiteY135" fmla="*/ 5312287 h 6858000"/>
                  <a:gd name="connsiteX136" fmla="*/ 335437 w 4543952"/>
                  <a:gd name="connsiteY136" fmla="*/ 5272795 h 6858000"/>
                  <a:gd name="connsiteX137" fmla="*/ 311981 w 4543952"/>
                  <a:gd name="connsiteY137" fmla="*/ 5229432 h 6858000"/>
                  <a:gd name="connsiteX138" fmla="*/ 311814 w 4543952"/>
                  <a:gd name="connsiteY138" fmla="*/ 5179067 h 6858000"/>
                  <a:gd name="connsiteX139" fmla="*/ 314362 w 4543952"/>
                  <a:gd name="connsiteY139" fmla="*/ 5172090 h 6858000"/>
                  <a:gd name="connsiteX140" fmla="*/ 315052 w 4543952"/>
                  <a:gd name="connsiteY140" fmla="*/ 5166113 h 6858000"/>
                  <a:gd name="connsiteX141" fmla="*/ 315052 w 4543952"/>
                  <a:gd name="connsiteY141" fmla="*/ 5166112 h 6858000"/>
                  <a:gd name="connsiteX142" fmla="*/ 308337 w 4543952"/>
                  <a:gd name="connsiteY142" fmla="*/ 5133224 h 6858000"/>
                  <a:gd name="connsiteX143" fmla="*/ 308338 w 4543952"/>
                  <a:gd name="connsiteY143" fmla="*/ 5133219 h 6858000"/>
                  <a:gd name="connsiteX144" fmla="*/ 321364 w 4543952"/>
                  <a:gd name="connsiteY144" fmla="*/ 5087449 h 6858000"/>
                  <a:gd name="connsiteX145" fmla="*/ 327270 w 4543952"/>
                  <a:gd name="connsiteY145" fmla="*/ 5072375 h 6858000"/>
                  <a:gd name="connsiteX146" fmla="*/ 334485 w 4543952"/>
                  <a:gd name="connsiteY146" fmla="*/ 5041521 h 6858000"/>
                  <a:gd name="connsiteX147" fmla="*/ 360964 w 4543952"/>
                  <a:gd name="connsiteY147" fmla="*/ 4987037 h 6858000"/>
                  <a:gd name="connsiteX148" fmla="*/ 376969 w 4543952"/>
                  <a:gd name="connsiteY148" fmla="*/ 4961455 h 6858000"/>
                  <a:gd name="connsiteX149" fmla="*/ 378247 w 4543952"/>
                  <a:gd name="connsiteY149" fmla="*/ 4957452 h 6858000"/>
                  <a:gd name="connsiteX150" fmla="*/ 381039 w 4543952"/>
                  <a:gd name="connsiteY150" fmla="*/ 4952672 h 6858000"/>
                  <a:gd name="connsiteX151" fmla="*/ 385799 w 4543952"/>
                  <a:gd name="connsiteY151" fmla="*/ 4933804 h 6858000"/>
                  <a:gd name="connsiteX152" fmla="*/ 384396 w 4543952"/>
                  <a:gd name="connsiteY152" fmla="*/ 4912167 h 6858000"/>
                  <a:gd name="connsiteX153" fmla="*/ 382691 w 4543952"/>
                  <a:gd name="connsiteY153" fmla="*/ 4889274 h 6858000"/>
                  <a:gd name="connsiteX154" fmla="*/ 390221 w 4543952"/>
                  <a:gd name="connsiteY154" fmla="*/ 4863342 h 6858000"/>
                  <a:gd name="connsiteX155" fmla="*/ 412401 w 4543952"/>
                  <a:gd name="connsiteY155" fmla="*/ 4828916 h 6858000"/>
                  <a:gd name="connsiteX156" fmla="*/ 427237 w 4543952"/>
                  <a:gd name="connsiteY156" fmla="*/ 4800483 h 6858000"/>
                  <a:gd name="connsiteX157" fmla="*/ 427237 w 4543952"/>
                  <a:gd name="connsiteY157" fmla="*/ 4800482 h 6858000"/>
                  <a:gd name="connsiteX158" fmla="*/ 425928 w 4543952"/>
                  <a:gd name="connsiteY158" fmla="*/ 4767763 h 6858000"/>
                  <a:gd name="connsiteX159" fmla="*/ 416021 w 4543952"/>
                  <a:gd name="connsiteY159" fmla="*/ 4677654 h 6858000"/>
                  <a:gd name="connsiteX160" fmla="*/ 408019 w 4543952"/>
                  <a:gd name="connsiteY160" fmla="*/ 4659173 h 6858000"/>
                  <a:gd name="connsiteX161" fmla="*/ 348009 w 4543952"/>
                  <a:gd name="connsiteY161" fmla="*/ 4482003 h 6858000"/>
                  <a:gd name="connsiteX162" fmla="*/ 347247 w 4543952"/>
                  <a:gd name="connsiteY162" fmla="*/ 4363890 h 6858000"/>
                  <a:gd name="connsiteX163" fmla="*/ 356201 w 4543952"/>
                  <a:gd name="connsiteY163" fmla="*/ 4324645 h 6858000"/>
                  <a:gd name="connsiteX164" fmla="*/ 396017 w 4543952"/>
                  <a:gd name="connsiteY164" fmla="*/ 4253014 h 6858000"/>
                  <a:gd name="connsiteX165" fmla="*/ 401733 w 4543952"/>
                  <a:gd name="connsiteY165" fmla="*/ 4221391 h 6858000"/>
                  <a:gd name="connsiteX166" fmla="*/ 332842 w 4543952"/>
                  <a:gd name="connsiteY166" fmla="*/ 2836171 h 6858000"/>
                  <a:gd name="connsiteX167" fmla="*/ 332842 w 4543952"/>
                  <a:gd name="connsiteY167" fmla="*/ 2836172 h 6858000"/>
                  <a:gd name="connsiteX168" fmla="*/ 341533 w 4543952"/>
                  <a:gd name="connsiteY168" fmla="*/ 2848793 h 6858000"/>
                  <a:gd name="connsiteX169" fmla="*/ 358166 w 4543952"/>
                  <a:gd name="connsiteY169" fmla="*/ 2903544 h 6858000"/>
                  <a:gd name="connsiteX170" fmla="*/ 366072 w 4543952"/>
                  <a:gd name="connsiteY170" fmla="*/ 2947858 h 6858000"/>
                  <a:gd name="connsiteX171" fmla="*/ 366072 w 4543952"/>
                  <a:gd name="connsiteY171" fmla="*/ 2947862 h 6858000"/>
                  <a:gd name="connsiteX172" fmla="*/ 362488 w 4543952"/>
                  <a:gd name="connsiteY172" fmla="*/ 2982147 h 6858000"/>
                  <a:gd name="connsiteX173" fmla="*/ 350796 w 4543952"/>
                  <a:gd name="connsiteY173" fmla="*/ 3077400 h 6858000"/>
                  <a:gd name="connsiteX174" fmla="*/ 350796 w 4543952"/>
                  <a:gd name="connsiteY174" fmla="*/ 3077401 h 6858000"/>
                  <a:gd name="connsiteX175" fmla="*/ 363250 w 4543952"/>
                  <a:gd name="connsiteY175" fmla="*/ 3172654 h 6858000"/>
                  <a:gd name="connsiteX176" fmla="*/ 410877 w 4543952"/>
                  <a:gd name="connsiteY176" fmla="*/ 3489467 h 6858000"/>
                  <a:gd name="connsiteX177" fmla="*/ 432976 w 4543952"/>
                  <a:gd name="connsiteY177" fmla="*/ 3544713 h 6858000"/>
                  <a:gd name="connsiteX178" fmla="*/ 445520 w 4543952"/>
                  <a:gd name="connsiteY178" fmla="*/ 3562320 h 6858000"/>
                  <a:gd name="connsiteX179" fmla="*/ 450598 w 4543952"/>
                  <a:gd name="connsiteY179" fmla="*/ 3574407 h 6858000"/>
                  <a:gd name="connsiteX180" fmla="*/ 448246 w 4543952"/>
                  <a:gd name="connsiteY180" fmla="*/ 3587173 h 6858000"/>
                  <a:gd name="connsiteX181" fmla="*/ 438500 w 4543952"/>
                  <a:gd name="connsiteY181" fmla="*/ 3606816 h 6858000"/>
                  <a:gd name="connsiteX182" fmla="*/ 424974 w 4543952"/>
                  <a:gd name="connsiteY182" fmla="*/ 3630631 h 6858000"/>
                  <a:gd name="connsiteX183" fmla="*/ 400733 w 4543952"/>
                  <a:gd name="connsiteY183" fmla="*/ 3680162 h 6858000"/>
                  <a:gd name="connsiteX184" fmla="*/ 400733 w 4543952"/>
                  <a:gd name="connsiteY184" fmla="*/ 3680163 h 6858000"/>
                  <a:gd name="connsiteX185" fmla="*/ 404781 w 4543952"/>
                  <a:gd name="connsiteY185" fmla="*/ 3734837 h 6858000"/>
                  <a:gd name="connsiteX186" fmla="*/ 404399 w 4543952"/>
                  <a:gd name="connsiteY186" fmla="*/ 3754651 h 6858000"/>
                  <a:gd name="connsiteX187" fmla="*/ 398042 w 4543952"/>
                  <a:gd name="connsiteY187" fmla="*/ 3789775 h 6858000"/>
                  <a:gd name="connsiteX188" fmla="*/ 398042 w 4543952"/>
                  <a:gd name="connsiteY188" fmla="*/ 3789776 h 6858000"/>
                  <a:gd name="connsiteX189" fmla="*/ 412973 w 4543952"/>
                  <a:gd name="connsiteY189" fmla="*/ 3822472 h 6858000"/>
                  <a:gd name="connsiteX190" fmla="*/ 427308 w 4543952"/>
                  <a:gd name="connsiteY190" fmla="*/ 3852619 h 6858000"/>
                  <a:gd name="connsiteX191" fmla="*/ 417926 w 4543952"/>
                  <a:gd name="connsiteY191" fmla="*/ 3885336 h 6858000"/>
                  <a:gd name="connsiteX192" fmla="*/ 417925 w 4543952"/>
                  <a:gd name="connsiteY192" fmla="*/ 3885337 h 6858000"/>
                  <a:gd name="connsiteX193" fmla="*/ 386040 w 4543952"/>
                  <a:gd name="connsiteY193" fmla="*/ 3962158 h 6858000"/>
                  <a:gd name="connsiteX194" fmla="*/ 386040 w 4543952"/>
                  <a:gd name="connsiteY194" fmla="*/ 3962159 h 6858000"/>
                  <a:gd name="connsiteX195" fmla="*/ 388431 w 4543952"/>
                  <a:gd name="connsiteY195" fmla="*/ 4002409 h 6858000"/>
                  <a:gd name="connsiteX196" fmla="*/ 401733 w 4543952"/>
                  <a:gd name="connsiteY196" fmla="*/ 4043837 h 6858000"/>
                  <a:gd name="connsiteX197" fmla="*/ 401733 w 4543952"/>
                  <a:gd name="connsiteY197" fmla="*/ 4043839 h 6858000"/>
                  <a:gd name="connsiteX198" fmla="*/ 416855 w 4543952"/>
                  <a:gd name="connsiteY198" fmla="*/ 4103825 h 6858000"/>
                  <a:gd name="connsiteX199" fmla="*/ 405544 w 4543952"/>
                  <a:gd name="connsiteY199" fmla="*/ 4165381 h 6858000"/>
                  <a:gd name="connsiteX200" fmla="*/ 405543 w 4543952"/>
                  <a:gd name="connsiteY200" fmla="*/ 4165382 h 6858000"/>
                  <a:gd name="connsiteX201" fmla="*/ 401638 w 4543952"/>
                  <a:gd name="connsiteY201" fmla="*/ 4192386 h 6858000"/>
                  <a:gd name="connsiteX202" fmla="*/ 401638 w 4543952"/>
                  <a:gd name="connsiteY202" fmla="*/ 4192387 h 6858000"/>
                  <a:gd name="connsiteX203" fmla="*/ 405543 w 4543952"/>
                  <a:gd name="connsiteY203" fmla="*/ 4165383 h 6858000"/>
                  <a:gd name="connsiteX204" fmla="*/ 405544 w 4543952"/>
                  <a:gd name="connsiteY204" fmla="*/ 4165381 h 6858000"/>
                  <a:gd name="connsiteX205" fmla="*/ 414887 w 4543952"/>
                  <a:gd name="connsiteY205" fmla="*/ 4134255 h 6858000"/>
                  <a:gd name="connsiteX206" fmla="*/ 416855 w 4543952"/>
                  <a:gd name="connsiteY206" fmla="*/ 4103825 h 6858000"/>
                  <a:gd name="connsiteX207" fmla="*/ 416855 w 4543952"/>
                  <a:gd name="connsiteY207" fmla="*/ 4103824 h 6858000"/>
                  <a:gd name="connsiteX208" fmla="*/ 401733 w 4543952"/>
                  <a:gd name="connsiteY208" fmla="*/ 4043838 h 6858000"/>
                  <a:gd name="connsiteX209" fmla="*/ 401733 w 4543952"/>
                  <a:gd name="connsiteY209" fmla="*/ 4043837 h 6858000"/>
                  <a:gd name="connsiteX210" fmla="*/ 386040 w 4543952"/>
                  <a:gd name="connsiteY210" fmla="*/ 3962159 h 6858000"/>
                  <a:gd name="connsiteX211" fmla="*/ 395544 w 4543952"/>
                  <a:gd name="connsiteY211" fmla="*/ 3923124 h 6858000"/>
                  <a:gd name="connsiteX212" fmla="*/ 417925 w 4543952"/>
                  <a:gd name="connsiteY212" fmla="*/ 3885338 h 6858000"/>
                  <a:gd name="connsiteX213" fmla="*/ 417926 w 4543952"/>
                  <a:gd name="connsiteY213" fmla="*/ 3885336 h 6858000"/>
                  <a:gd name="connsiteX214" fmla="*/ 426528 w 4543952"/>
                  <a:gd name="connsiteY214" fmla="*/ 3868763 h 6858000"/>
                  <a:gd name="connsiteX215" fmla="*/ 427308 w 4543952"/>
                  <a:gd name="connsiteY215" fmla="*/ 3852619 h 6858000"/>
                  <a:gd name="connsiteX216" fmla="*/ 427308 w 4543952"/>
                  <a:gd name="connsiteY216" fmla="*/ 3852618 h 6858000"/>
                  <a:gd name="connsiteX217" fmla="*/ 412973 w 4543952"/>
                  <a:gd name="connsiteY217" fmla="*/ 3822471 h 6858000"/>
                  <a:gd name="connsiteX218" fmla="*/ 398042 w 4543952"/>
                  <a:gd name="connsiteY218" fmla="*/ 3789775 h 6858000"/>
                  <a:gd name="connsiteX219" fmla="*/ 404399 w 4543952"/>
                  <a:gd name="connsiteY219" fmla="*/ 3754652 h 6858000"/>
                  <a:gd name="connsiteX220" fmla="*/ 404781 w 4543952"/>
                  <a:gd name="connsiteY220" fmla="*/ 3734837 h 6858000"/>
                  <a:gd name="connsiteX221" fmla="*/ 404781 w 4543952"/>
                  <a:gd name="connsiteY221" fmla="*/ 3734836 h 6858000"/>
                  <a:gd name="connsiteX222" fmla="*/ 400733 w 4543952"/>
                  <a:gd name="connsiteY222" fmla="*/ 3680163 h 6858000"/>
                  <a:gd name="connsiteX223" fmla="*/ 407246 w 4543952"/>
                  <a:gd name="connsiteY223" fmla="*/ 3654415 h 6858000"/>
                  <a:gd name="connsiteX224" fmla="*/ 424974 w 4543952"/>
                  <a:gd name="connsiteY224" fmla="*/ 3630632 h 6858000"/>
                  <a:gd name="connsiteX225" fmla="*/ 438500 w 4543952"/>
                  <a:gd name="connsiteY225" fmla="*/ 3606817 h 6858000"/>
                  <a:gd name="connsiteX226" fmla="*/ 450598 w 4543952"/>
                  <a:gd name="connsiteY226" fmla="*/ 3574408 h 6858000"/>
                  <a:gd name="connsiteX227" fmla="*/ 450598 w 4543952"/>
                  <a:gd name="connsiteY227" fmla="*/ 3574407 h 6858000"/>
                  <a:gd name="connsiteX228" fmla="*/ 432976 w 4543952"/>
                  <a:gd name="connsiteY228" fmla="*/ 3544712 h 6858000"/>
                  <a:gd name="connsiteX229" fmla="*/ 410877 w 4543952"/>
                  <a:gd name="connsiteY229" fmla="*/ 3489466 h 6858000"/>
                  <a:gd name="connsiteX230" fmla="*/ 363250 w 4543952"/>
                  <a:gd name="connsiteY230" fmla="*/ 3172653 h 6858000"/>
                  <a:gd name="connsiteX231" fmla="*/ 350796 w 4543952"/>
                  <a:gd name="connsiteY231" fmla="*/ 3077401 h 6858000"/>
                  <a:gd name="connsiteX232" fmla="*/ 362488 w 4543952"/>
                  <a:gd name="connsiteY232" fmla="*/ 2982148 h 6858000"/>
                  <a:gd name="connsiteX233" fmla="*/ 366072 w 4543952"/>
                  <a:gd name="connsiteY233" fmla="*/ 2947862 h 6858000"/>
                  <a:gd name="connsiteX234" fmla="*/ 366072 w 4543952"/>
                  <a:gd name="connsiteY234" fmla="*/ 2947861 h 6858000"/>
                  <a:gd name="connsiteX235" fmla="*/ 366072 w 4543952"/>
                  <a:gd name="connsiteY235" fmla="*/ 2947858 h 6858000"/>
                  <a:gd name="connsiteX236" fmla="*/ 361441 w 4543952"/>
                  <a:gd name="connsiteY236" fmla="*/ 2914327 h 6858000"/>
                  <a:gd name="connsiteX237" fmla="*/ 358166 w 4543952"/>
                  <a:gd name="connsiteY237" fmla="*/ 2903544 h 6858000"/>
                  <a:gd name="connsiteX238" fmla="*/ 357138 w 4543952"/>
                  <a:gd name="connsiteY238" fmla="*/ 2897784 h 6858000"/>
                  <a:gd name="connsiteX239" fmla="*/ 341533 w 4543952"/>
                  <a:gd name="connsiteY239" fmla="*/ 2848792 h 6858000"/>
                  <a:gd name="connsiteX240" fmla="*/ 296001 w 4543952"/>
                  <a:gd name="connsiteY240" fmla="*/ 2745351 h 6858000"/>
                  <a:gd name="connsiteX241" fmla="*/ 289670 w 4543952"/>
                  <a:gd name="connsiteY241" fmla="*/ 2770757 h 6858000"/>
                  <a:gd name="connsiteX242" fmla="*/ 290080 w 4543952"/>
                  <a:gd name="connsiteY242" fmla="*/ 2778005 h 6858000"/>
                  <a:gd name="connsiteX243" fmla="*/ 289301 w 4543952"/>
                  <a:gd name="connsiteY243" fmla="*/ 2782304 h 6858000"/>
                  <a:gd name="connsiteX244" fmla="*/ 290501 w 4543952"/>
                  <a:gd name="connsiteY244" fmla="*/ 2785439 h 6858000"/>
                  <a:gd name="connsiteX245" fmla="*/ 290929 w 4543952"/>
                  <a:gd name="connsiteY245" fmla="*/ 2793022 h 6858000"/>
                  <a:gd name="connsiteX246" fmla="*/ 300579 w 4543952"/>
                  <a:gd name="connsiteY246" fmla="*/ 2811779 h 6858000"/>
                  <a:gd name="connsiteX247" fmla="*/ 300582 w 4543952"/>
                  <a:gd name="connsiteY247" fmla="*/ 2811786 h 6858000"/>
                  <a:gd name="connsiteX248" fmla="*/ 300583 w 4543952"/>
                  <a:gd name="connsiteY248" fmla="*/ 2811786 h 6858000"/>
                  <a:gd name="connsiteX249" fmla="*/ 300579 w 4543952"/>
                  <a:gd name="connsiteY249" fmla="*/ 2811779 h 6858000"/>
                  <a:gd name="connsiteX250" fmla="*/ 290501 w 4543952"/>
                  <a:gd name="connsiteY250" fmla="*/ 2785439 h 6858000"/>
                  <a:gd name="connsiteX251" fmla="*/ 290080 w 4543952"/>
                  <a:gd name="connsiteY251" fmla="*/ 2778005 h 6858000"/>
                  <a:gd name="connsiteX252" fmla="*/ 817328 w 4543952"/>
                  <a:gd name="connsiteY252" fmla="*/ 1508457 h 6858000"/>
                  <a:gd name="connsiteX253" fmla="*/ 845421 w 4543952"/>
                  <a:gd name="connsiteY253" fmla="*/ 1596212 h 6858000"/>
                  <a:gd name="connsiteX254" fmla="*/ 843517 w 4543952"/>
                  <a:gd name="connsiteY254" fmla="*/ 1624979 h 6858000"/>
                  <a:gd name="connsiteX255" fmla="*/ 786935 w 4543952"/>
                  <a:gd name="connsiteY255" fmla="*/ 1697752 h 6858000"/>
                  <a:gd name="connsiteX256" fmla="*/ 764267 w 4543952"/>
                  <a:gd name="connsiteY256" fmla="*/ 1733187 h 6858000"/>
                  <a:gd name="connsiteX257" fmla="*/ 722546 w 4543952"/>
                  <a:gd name="connsiteY257" fmla="*/ 1833774 h 6858000"/>
                  <a:gd name="connsiteX258" fmla="*/ 714925 w 4543952"/>
                  <a:gd name="connsiteY258" fmla="*/ 1842157 h 6858000"/>
                  <a:gd name="connsiteX259" fmla="*/ 624434 w 4543952"/>
                  <a:gd name="connsiteY259" fmla="*/ 1916453 h 6858000"/>
                  <a:gd name="connsiteX260" fmla="*/ 609004 w 4543952"/>
                  <a:gd name="connsiteY260" fmla="*/ 1933218 h 6858000"/>
                  <a:gd name="connsiteX261" fmla="*/ 584999 w 4543952"/>
                  <a:gd name="connsiteY261" fmla="*/ 1953412 h 6858000"/>
                  <a:gd name="connsiteX262" fmla="*/ 538516 w 4543952"/>
                  <a:gd name="connsiteY262" fmla="*/ 2016468 h 6858000"/>
                  <a:gd name="connsiteX263" fmla="*/ 523657 w 4543952"/>
                  <a:gd name="connsiteY263" fmla="*/ 2094577 h 6858000"/>
                  <a:gd name="connsiteX264" fmla="*/ 500986 w 4543952"/>
                  <a:gd name="connsiteY264" fmla="*/ 2188878 h 6858000"/>
                  <a:gd name="connsiteX265" fmla="*/ 485746 w 4543952"/>
                  <a:gd name="connsiteY265" fmla="*/ 2228313 h 6858000"/>
                  <a:gd name="connsiteX266" fmla="*/ 456789 w 4543952"/>
                  <a:gd name="connsiteY266" fmla="*/ 2334043 h 6858000"/>
                  <a:gd name="connsiteX267" fmla="*/ 432404 w 4543952"/>
                  <a:gd name="connsiteY267" fmla="*/ 2409484 h 6858000"/>
                  <a:gd name="connsiteX268" fmla="*/ 415303 w 4543952"/>
                  <a:gd name="connsiteY268" fmla="*/ 2435912 h 6858000"/>
                  <a:gd name="connsiteX269" fmla="*/ 415303 w 4543952"/>
                  <a:gd name="connsiteY269" fmla="*/ 2435912 h 6858000"/>
                  <a:gd name="connsiteX270" fmla="*/ 415303 w 4543952"/>
                  <a:gd name="connsiteY270" fmla="*/ 2435912 h 6858000"/>
                  <a:gd name="connsiteX271" fmla="*/ 414227 w 4543952"/>
                  <a:gd name="connsiteY271" fmla="*/ 2440915 h 6858000"/>
                  <a:gd name="connsiteX272" fmla="*/ 409472 w 4543952"/>
                  <a:gd name="connsiteY272" fmla="*/ 2463016 h 6858000"/>
                  <a:gd name="connsiteX273" fmla="*/ 409472 w 4543952"/>
                  <a:gd name="connsiteY273" fmla="*/ 2463017 h 6858000"/>
                  <a:gd name="connsiteX274" fmla="*/ 411535 w 4543952"/>
                  <a:gd name="connsiteY274" fmla="*/ 2490550 h 6858000"/>
                  <a:gd name="connsiteX275" fmla="*/ 418115 w 4543952"/>
                  <a:gd name="connsiteY275" fmla="*/ 2518261 h 6858000"/>
                  <a:gd name="connsiteX276" fmla="*/ 418115 w 4543952"/>
                  <a:gd name="connsiteY276" fmla="*/ 2518264 h 6858000"/>
                  <a:gd name="connsiteX277" fmla="*/ 421759 w 4543952"/>
                  <a:gd name="connsiteY277" fmla="*/ 2545006 h 6858000"/>
                  <a:gd name="connsiteX278" fmla="*/ 417545 w 4543952"/>
                  <a:gd name="connsiteY278" fmla="*/ 2571033 h 6858000"/>
                  <a:gd name="connsiteX279" fmla="*/ 344391 w 4543952"/>
                  <a:gd name="connsiteY279" fmla="*/ 2668000 h 6858000"/>
                  <a:gd name="connsiteX280" fmla="*/ 296001 w 4543952"/>
                  <a:gd name="connsiteY280" fmla="*/ 2745347 h 6858000"/>
                  <a:gd name="connsiteX281" fmla="*/ 296001 w 4543952"/>
                  <a:gd name="connsiteY281" fmla="*/ 2745348 h 6858000"/>
                  <a:gd name="connsiteX282" fmla="*/ 344391 w 4543952"/>
                  <a:gd name="connsiteY282" fmla="*/ 2668001 h 6858000"/>
                  <a:gd name="connsiteX283" fmla="*/ 417545 w 4543952"/>
                  <a:gd name="connsiteY283" fmla="*/ 2571034 h 6858000"/>
                  <a:gd name="connsiteX284" fmla="*/ 421760 w 4543952"/>
                  <a:gd name="connsiteY284" fmla="*/ 2545006 h 6858000"/>
                  <a:gd name="connsiteX285" fmla="*/ 421759 w 4543952"/>
                  <a:gd name="connsiteY285" fmla="*/ 2545006 h 6858000"/>
                  <a:gd name="connsiteX286" fmla="*/ 421760 w 4543952"/>
                  <a:gd name="connsiteY286" fmla="*/ 2545005 h 6858000"/>
                  <a:gd name="connsiteX287" fmla="*/ 418115 w 4543952"/>
                  <a:gd name="connsiteY287" fmla="*/ 2518263 h 6858000"/>
                  <a:gd name="connsiteX288" fmla="*/ 418115 w 4543952"/>
                  <a:gd name="connsiteY288" fmla="*/ 2518261 h 6858000"/>
                  <a:gd name="connsiteX289" fmla="*/ 409472 w 4543952"/>
                  <a:gd name="connsiteY289" fmla="*/ 2463017 h 6858000"/>
                  <a:gd name="connsiteX290" fmla="*/ 414227 w 4543952"/>
                  <a:gd name="connsiteY290" fmla="*/ 2440915 h 6858000"/>
                  <a:gd name="connsiteX291" fmla="*/ 415303 w 4543952"/>
                  <a:gd name="connsiteY291" fmla="*/ 2435912 h 6858000"/>
                  <a:gd name="connsiteX292" fmla="*/ 432404 w 4543952"/>
                  <a:gd name="connsiteY292" fmla="*/ 2409485 h 6858000"/>
                  <a:gd name="connsiteX293" fmla="*/ 456789 w 4543952"/>
                  <a:gd name="connsiteY293" fmla="*/ 2334044 h 6858000"/>
                  <a:gd name="connsiteX294" fmla="*/ 485746 w 4543952"/>
                  <a:gd name="connsiteY294" fmla="*/ 2228314 h 6858000"/>
                  <a:gd name="connsiteX295" fmla="*/ 500986 w 4543952"/>
                  <a:gd name="connsiteY295" fmla="*/ 2188879 h 6858000"/>
                  <a:gd name="connsiteX296" fmla="*/ 523657 w 4543952"/>
                  <a:gd name="connsiteY296" fmla="*/ 2094578 h 6858000"/>
                  <a:gd name="connsiteX297" fmla="*/ 538516 w 4543952"/>
                  <a:gd name="connsiteY297" fmla="*/ 2016469 h 6858000"/>
                  <a:gd name="connsiteX298" fmla="*/ 584999 w 4543952"/>
                  <a:gd name="connsiteY298" fmla="*/ 1953413 h 6858000"/>
                  <a:gd name="connsiteX299" fmla="*/ 609004 w 4543952"/>
                  <a:gd name="connsiteY299" fmla="*/ 1933219 h 6858000"/>
                  <a:gd name="connsiteX300" fmla="*/ 624434 w 4543952"/>
                  <a:gd name="connsiteY300" fmla="*/ 1916454 h 6858000"/>
                  <a:gd name="connsiteX301" fmla="*/ 714925 w 4543952"/>
                  <a:gd name="connsiteY301" fmla="*/ 1842158 h 6858000"/>
                  <a:gd name="connsiteX302" fmla="*/ 722546 w 4543952"/>
                  <a:gd name="connsiteY302" fmla="*/ 1833775 h 6858000"/>
                  <a:gd name="connsiteX303" fmla="*/ 764267 w 4543952"/>
                  <a:gd name="connsiteY303" fmla="*/ 1733188 h 6858000"/>
                  <a:gd name="connsiteX304" fmla="*/ 786936 w 4543952"/>
                  <a:gd name="connsiteY304" fmla="*/ 1697753 h 6858000"/>
                  <a:gd name="connsiteX305" fmla="*/ 843517 w 4543952"/>
                  <a:gd name="connsiteY305" fmla="*/ 1624980 h 6858000"/>
                  <a:gd name="connsiteX306" fmla="*/ 845422 w 4543952"/>
                  <a:gd name="connsiteY306" fmla="*/ 1596213 h 6858000"/>
                  <a:gd name="connsiteX307" fmla="*/ 798723 w 4543952"/>
                  <a:gd name="connsiteY307" fmla="*/ 1459072 h 6858000"/>
                  <a:gd name="connsiteX308" fmla="*/ 807941 w 4543952"/>
                  <a:gd name="connsiteY308" fmla="*/ 1481571 h 6858000"/>
                  <a:gd name="connsiteX309" fmla="*/ 798724 w 4543952"/>
                  <a:gd name="connsiteY309" fmla="*/ 1459073 h 6858000"/>
                  <a:gd name="connsiteX310" fmla="*/ 779530 w 4543952"/>
                  <a:gd name="connsiteY310" fmla="*/ 1268757 h 6858000"/>
                  <a:gd name="connsiteX311" fmla="*/ 774363 w 4543952"/>
                  <a:gd name="connsiteY311" fmla="*/ 1286068 h 6858000"/>
                  <a:gd name="connsiteX312" fmla="*/ 752025 w 4543952"/>
                  <a:gd name="connsiteY312" fmla="*/ 1350626 h 6858000"/>
                  <a:gd name="connsiteX313" fmla="*/ 757620 w 4543952"/>
                  <a:gd name="connsiteY313" fmla="*/ 1413839 h 6858000"/>
                  <a:gd name="connsiteX314" fmla="*/ 752026 w 4543952"/>
                  <a:gd name="connsiteY314" fmla="*/ 1350627 h 6858000"/>
                  <a:gd name="connsiteX315" fmla="*/ 774363 w 4543952"/>
                  <a:gd name="connsiteY315" fmla="*/ 1286069 h 6858000"/>
                  <a:gd name="connsiteX316" fmla="*/ 779530 w 4543952"/>
                  <a:gd name="connsiteY316" fmla="*/ 1268757 h 6858000"/>
                  <a:gd name="connsiteX317" fmla="*/ 837801 w 4543952"/>
                  <a:gd name="connsiteY317" fmla="*/ 773034 h 6858000"/>
                  <a:gd name="connsiteX318" fmla="*/ 829801 w 4543952"/>
                  <a:gd name="connsiteY318" fmla="*/ 854378 h 6858000"/>
                  <a:gd name="connsiteX319" fmla="*/ 798747 w 4543952"/>
                  <a:gd name="connsiteY319" fmla="*/ 915342 h 6858000"/>
                  <a:gd name="connsiteX320" fmla="*/ 788269 w 4543952"/>
                  <a:gd name="connsiteY320" fmla="*/ 927154 h 6858000"/>
                  <a:gd name="connsiteX321" fmla="*/ 791889 w 4543952"/>
                  <a:gd name="connsiteY321" fmla="*/ 1097086 h 6858000"/>
                  <a:gd name="connsiteX322" fmla="*/ 796271 w 4543952"/>
                  <a:gd name="connsiteY322" fmla="*/ 1123184 h 6858000"/>
                  <a:gd name="connsiteX323" fmla="*/ 771553 w 4543952"/>
                  <a:gd name="connsiteY323" fmla="*/ 1184028 h 6858000"/>
                  <a:gd name="connsiteX324" fmla="*/ 796272 w 4543952"/>
                  <a:gd name="connsiteY324" fmla="*/ 1123185 h 6858000"/>
                  <a:gd name="connsiteX325" fmla="*/ 791890 w 4543952"/>
                  <a:gd name="connsiteY325" fmla="*/ 1097087 h 6858000"/>
                  <a:gd name="connsiteX326" fmla="*/ 788270 w 4543952"/>
                  <a:gd name="connsiteY326" fmla="*/ 927155 h 6858000"/>
                  <a:gd name="connsiteX327" fmla="*/ 798748 w 4543952"/>
                  <a:gd name="connsiteY327" fmla="*/ 915343 h 6858000"/>
                  <a:gd name="connsiteX328" fmla="*/ 829801 w 4543952"/>
                  <a:gd name="connsiteY328" fmla="*/ 854379 h 6858000"/>
                  <a:gd name="connsiteX329" fmla="*/ 837801 w 4543952"/>
                  <a:gd name="connsiteY329" fmla="*/ 773035 h 6858000"/>
                  <a:gd name="connsiteX330" fmla="*/ 782400 w 4543952"/>
                  <a:gd name="connsiteY330" fmla="*/ 517850 h 6858000"/>
                  <a:gd name="connsiteX331" fmla="*/ 791317 w 4543952"/>
                  <a:gd name="connsiteY331" fmla="*/ 556046 h 6858000"/>
                  <a:gd name="connsiteX332" fmla="*/ 797795 w 4543952"/>
                  <a:gd name="connsiteY332" fmla="*/ 580049 h 6858000"/>
                  <a:gd name="connsiteX333" fmla="*/ 801176 w 4543952"/>
                  <a:gd name="connsiteY333" fmla="*/ 642536 h 6858000"/>
                  <a:gd name="connsiteX334" fmla="*/ 813700 w 4543952"/>
                  <a:gd name="connsiteY334" fmla="*/ 694927 h 6858000"/>
                  <a:gd name="connsiteX335" fmla="*/ 801177 w 4543952"/>
                  <a:gd name="connsiteY335" fmla="*/ 642537 h 6858000"/>
                  <a:gd name="connsiteX336" fmla="*/ 797796 w 4543952"/>
                  <a:gd name="connsiteY336" fmla="*/ 580050 h 6858000"/>
                  <a:gd name="connsiteX337" fmla="*/ 791318 w 4543952"/>
                  <a:gd name="connsiteY337" fmla="*/ 556047 h 6858000"/>
                  <a:gd name="connsiteX338" fmla="*/ 783887 w 4543952"/>
                  <a:gd name="connsiteY338" fmla="*/ 313532 h 6858000"/>
                  <a:gd name="connsiteX339" fmla="*/ 786245 w 4543952"/>
                  <a:gd name="connsiteY339" fmla="*/ 324057 h 6858000"/>
                  <a:gd name="connsiteX340" fmla="*/ 784459 w 4543952"/>
                  <a:gd name="connsiteY340" fmla="*/ 338869 h 6858000"/>
                  <a:gd name="connsiteX341" fmla="*/ 784454 w 4543952"/>
                  <a:gd name="connsiteY341" fmla="*/ 338897 h 6858000"/>
                  <a:gd name="connsiteX342" fmla="*/ 778363 w 4543952"/>
                  <a:gd name="connsiteY342" fmla="*/ 367327 h 6858000"/>
                  <a:gd name="connsiteX343" fmla="*/ 774553 w 4543952"/>
                  <a:gd name="connsiteY343" fmla="*/ 395639 h 6858000"/>
                  <a:gd name="connsiteX344" fmla="*/ 784454 w 4543952"/>
                  <a:gd name="connsiteY344" fmla="*/ 338897 h 6858000"/>
                  <a:gd name="connsiteX345" fmla="*/ 784460 w 4543952"/>
                  <a:gd name="connsiteY345" fmla="*/ 338870 h 6858000"/>
                  <a:gd name="connsiteX346" fmla="*/ 783888 w 4543952"/>
                  <a:gd name="connsiteY346" fmla="*/ 313533 h 6858000"/>
                  <a:gd name="connsiteX347" fmla="*/ 761560 w 4543952"/>
                  <a:gd name="connsiteY347" fmla="*/ 281567 h 6858000"/>
                  <a:gd name="connsiteX348" fmla="*/ 766454 w 4543952"/>
                  <a:gd name="connsiteY348" fmla="*/ 295414 h 6858000"/>
                  <a:gd name="connsiteX349" fmla="*/ 766455 w 4543952"/>
                  <a:gd name="connsiteY349" fmla="*/ 295414 h 6858000"/>
                  <a:gd name="connsiteX350" fmla="*/ 774880 w 4543952"/>
                  <a:gd name="connsiteY350" fmla="*/ 24485 h 6858000"/>
                  <a:gd name="connsiteX351" fmla="*/ 777142 w 4543952"/>
                  <a:gd name="connsiteY351" fmla="*/ 74128 h 6858000"/>
                  <a:gd name="connsiteX352" fmla="*/ 767023 w 4543952"/>
                  <a:gd name="connsiteY352" fmla="*/ 151568 h 6858000"/>
                  <a:gd name="connsiteX353" fmla="*/ 766824 w 4543952"/>
                  <a:gd name="connsiteY353" fmla="*/ 153387 h 6858000"/>
                  <a:gd name="connsiteX354" fmla="*/ 763010 w 4543952"/>
                  <a:gd name="connsiteY354" fmla="*/ 177270 h 6858000"/>
                  <a:gd name="connsiteX355" fmla="*/ 758551 w 4543952"/>
                  <a:gd name="connsiteY355" fmla="*/ 228943 h 6858000"/>
                  <a:gd name="connsiteX356" fmla="*/ 766824 w 4543952"/>
                  <a:gd name="connsiteY356" fmla="*/ 153387 h 6858000"/>
                  <a:gd name="connsiteX357" fmla="*/ 771220 w 4543952"/>
                  <a:gd name="connsiteY357" fmla="*/ 125860 h 6858000"/>
                  <a:gd name="connsiteX358" fmla="*/ 777143 w 4543952"/>
                  <a:gd name="connsiteY358" fmla="*/ 74128 h 6858000"/>
                  <a:gd name="connsiteX359" fmla="*/ 313354 w 4543952"/>
                  <a:gd name="connsiteY359" fmla="*/ 0 h 6858000"/>
                  <a:gd name="connsiteX360" fmla="*/ 777461 w 4543952"/>
                  <a:gd name="connsiteY360" fmla="*/ 0 h 6858000"/>
                  <a:gd name="connsiteX361" fmla="*/ 774743 w 4543952"/>
                  <a:gd name="connsiteY361" fmla="*/ 21485 h 6858000"/>
                  <a:gd name="connsiteX362" fmla="*/ 777461 w 4543952"/>
                  <a:gd name="connsiteY362" fmla="*/ 0 h 6858000"/>
                  <a:gd name="connsiteX363" fmla="*/ 4543952 w 4543952"/>
                  <a:gd name="connsiteY363" fmla="*/ 1 h 6858000"/>
                  <a:gd name="connsiteX364" fmla="*/ 4543952 w 4543952"/>
                  <a:gd name="connsiteY364" fmla="*/ 6858000 h 6858000"/>
                  <a:gd name="connsiteX365" fmla="*/ 284400 w 4543952"/>
                  <a:gd name="connsiteY365" fmla="*/ 6858000 h 6858000"/>
                  <a:gd name="connsiteX366" fmla="*/ 112147 w 4543952"/>
                  <a:gd name="connsiteY366" fmla="*/ 6858000 h 6858000"/>
                  <a:gd name="connsiteX367" fmla="*/ 102447 w 4543952"/>
                  <a:gd name="connsiteY367" fmla="*/ 6815515 h 6858000"/>
                  <a:gd name="connsiteX368" fmla="*/ 83396 w 4543952"/>
                  <a:gd name="connsiteY368" fmla="*/ 6748457 h 6858000"/>
                  <a:gd name="connsiteX369" fmla="*/ 61870 w 4543952"/>
                  <a:gd name="connsiteY369" fmla="*/ 6584811 h 6858000"/>
                  <a:gd name="connsiteX370" fmla="*/ 41105 w 4543952"/>
                  <a:gd name="connsiteY370" fmla="*/ 6415832 h 6858000"/>
                  <a:gd name="connsiteX371" fmla="*/ 34247 w 4543952"/>
                  <a:gd name="connsiteY371" fmla="*/ 6323057 h 6858000"/>
                  <a:gd name="connsiteX372" fmla="*/ 23386 w 4543952"/>
                  <a:gd name="connsiteY372" fmla="*/ 6242092 h 6858000"/>
                  <a:gd name="connsiteX373" fmla="*/ 16528 w 4543952"/>
                  <a:gd name="connsiteY373" fmla="*/ 6171604 h 6858000"/>
                  <a:gd name="connsiteX374" fmla="*/ 2622 w 4543952"/>
                  <a:gd name="connsiteY374" fmla="*/ 6059396 h 6858000"/>
                  <a:gd name="connsiteX375" fmla="*/ 0 w 4543952"/>
                  <a:gd name="connsiteY375" fmla="*/ 6041768 h 6858000"/>
                  <a:gd name="connsiteX376" fmla="*/ 0 w 4543952"/>
                  <a:gd name="connsiteY376" fmla="*/ 6000936 h 6858000"/>
                  <a:gd name="connsiteX377" fmla="*/ 3670 w 4543952"/>
                  <a:gd name="connsiteY377" fmla="*/ 5957594 h 6858000"/>
                  <a:gd name="connsiteX378" fmla="*/ 0 w 4543952"/>
                  <a:gd name="connsiteY378" fmla="*/ 5912510 h 6858000"/>
                  <a:gd name="connsiteX379" fmla="*/ 0 w 4543952"/>
                  <a:gd name="connsiteY379" fmla="*/ 5886400 h 6858000"/>
                  <a:gd name="connsiteX380" fmla="*/ 1098 w 4543952"/>
                  <a:gd name="connsiteY380" fmla="*/ 5864317 h 6858000"/>
                  <a:gd name="connsiteX381" fmla="*/ 24720 w 4543952"/>
                  <a:gd name="connsiteY381" fmla="*/ 5790591 h 6858000"/>
                  <a:gd name="connsiteX382" fmla="*/ 26434 w 4543952"/>
                  <a:gd name="connsiteY382" fmla="*/ 5781829 h 6858000"/>
                  <a:gd name="connsiteX383" fmla="*/ 35771 w 4543952"/>
                  <a:gd name="connsiteY383" fmla="*/ 5733439 h 6858000"/>
                  <a:gd name="connsiteX384" fmla="*/ 38819 w 4543952"/>
                  <a:gd name="connsiteY384" fmla="*/ 5706958 h 6858000"/>
                  <a:gd name="connsiteX385" fmla="*/ 58250 w 4543952"/>
                  <a:gd name="connsiteY385" fmla="*/ 5606371 h 6858000"/>
                  <a:gd name="connsiteX386" fmla="*/ 67394 w 4543952"/>
                  <a:gd name="connsiteY386" fmla="*/ 5548459 h 6858000"/>
                  <a:gd name="connsiteX387" fmla="*/ 66060 w 4543952"/>
                  <a:gd name="connsiteY387" fmla="*/ 5501593 h 6858000"/>
                  <a:gd name="connsiteX388" fmla="*/ 64346 w 4543952"/>
                  <a:gd name="connsiteY388" fmla="*/ 5419294 h 6858000"/>
                  <a:gd name="connsiteX389" fmla="*/ 59964 w 4543952"/>
                  <a:gd name="connsiteY389" fmla="*/ 5393004 h 6858000"/>
                  <a:gd name="connsiteX390" fmla="*/ 72538 w 4543952"/>
                  <a:gd name="connsiteY390" fmla="*/ 5274128 h 6858000"/>
                  <a:gd name="connsiteX391" fmla="*/ 73490 w 4543952"/>
                  <a:gd name="connsiteY391" fmla="*/ 5206307 h 6858000"/>
                  <a:gd name="connsiteX392" fmla="*/ 89113 w 4543952"/>
                  <a:gd name="connsiteY392" fmla="*/ 5129915 h 6858000"/>
                  <a:gd name="connsiteX393" fmla="*/ 88351 w 4543952"/>
                  <a:gd name="connsiteY393" fmla="*/ 5107626 h 6858000"/>
                  <a:gd name="connsiteX394" fmla="*/ 87016 w 4543952"/>
                  <a:gd name="connsiteY394" fmla="*/ 5082669 h 6858000"/>
                  <a:gd name="connsiteX395" fmla="*/ 85872 w 4543952"/>
                  <a:gd name="connsiteY395" fmla="*/ 5006085 h 6858000"/>
                  <a:gd name="connsiteX396" fmla="*/ 80158 w 4543952"/>
                  <a:gd name="connsiteY396" fmla="*/ 4959601 h 6858000"/>
                  <a:gd name="connsiteX397" fmla="*/ 83586 w 4543952"/>
                  <a:gd name="connsiteY397" fmla="*/ 4871018 h 6858000"/>
                  <a:gd name="connsiteX398" fmla="*/ 78634 w 4543952"/>
                  <a:gd name="connsiteY398" fmla="*/ 4838249 h 6858000"/>
                  <a:gd name="connsiteX399" fmla="*/ 78062 w 4543952"/>
                  <a:gd name="connsiteY399" fmla="*/ 4755380 h 6858000"/>
                  <a:gd name="connsiteX400" fmla="*/ 80920 w 4543952"/>
                  <a:gd name="connsiteY400" fmla="*/ 4681082 h 6858000"/>
                  <a:gd name="connsiteX401" fmla="*/ 79396 w 4543952"/>
                  <a:gd name="connsiteY401" fmla="*/ 4609451 h 6858000"/>
                  <a:gd name="connsiteX402" fmla="*/ 73110 w 4543952"/>
                  <a:gd name="connsiteY402" fmla="*/ 4558206 h 6858000"/>
                  <a:gd name="connsiteX403" fmla="*/ 69300 w 4543952"/>
                  <a:gd name="connsiteY403" fmla="*/ 4502578 h 6858000"/>
                  <a:gd name="connsiteX404" fmla="*/ 46629 w 4543952"/>
                  <a:gd name="connsiteY404" fmla="*/ 4349221 h 6858000"/>
                  <a:gd name="connsiteX405" fmla="*/ 52153 w 4543952"/>
                  <a:gd name="connsiteY405" fmla="*/ 4320836 h 6858000"/>
                  <a:gd name="connsiteX406" fmla="*/ 57297 w 4543952"/>
                  <a:gd name="connsiteY406" fmla="*/ 4159666 h 6858000"/>
                  <a:gd name="connsiteX407" fmla="*/ 56915 w 4543952"/>
                  <a:gd name="connsiteY407" fmla="*/ 4124613 h 6858000"/>
                  <a:gd name="connsiteX408" fmla="*/ 79396 w 4543952"/>
                  <a:gd name="connsiteY408" fmla="*/ 4030502 h 6858000"/>
                  <a:gd name="connsiteX409" fmla="*/ 43771 w 4543952"/>
                  <a:gd name="connsiteY409" fmla="*/ 3885337 h 6858000"/>
                  <a:gd name="connsiteX410" fmla="*/ 426 w 4543952"/>
                  <a:gd name="connsiteY410" fmla="*/ 3786776 h 6858000"/>
                  <a:gd name="connsiteX411" fmla="*/ 0 w 4543952"/>
                  <a:gd name="connsiteY411" fmla="*/ 3773896 h 6858000"/>
                  <a:gd name="connsiteX412" fmla="*/ 0 w 4543952"/>
                  <a:gd name="connsiteY412" fmla="*/ 3393881 h 6858000"/>
                  <a:gd name="connsiteX413" fmla="*/ 11838 w 4543952"/>
                  <a:gd name="connsiteY413" fmla="*/ 3359515 h 6858000"/>
                  <a:gd name="connsiteX414" fmla="*/ 12910 w 4543952"/>
                  <a:gd name="connsiteY414" fmla="*/ 3318770 h 6858000"/>
                  <a:gd name="connsiteX415" fmla="*/ 6718 w 4543952"/>
                  <a:gd name="connsiteY415" fmla="*/ 3304078 h 6858000"/>
                  <a:gd name="connsiteX416" fmla="*/ 0 w 4543952"/>
                  <a:gd name="connsiteY416" fmla="*/ 3297656 h 6858000"/>
                  <a:gd name="connsiteX417" fmla="*/ 0 w 4543952"/>
                  <a:gd name="connsiteY417" fmla="*/ 3207866 h 6858000"/>
                  <a:gd name="connsiteX418" fmla="*/ 15553 w 4543952"/>
                  <a:gd name="connsiteY418" fmla="*/ 3186770 h 6858000"/>
                  <a:gd name="connsiteX419" fmla="*/ 36341 w 4543952"/>
                  <a:gd name="connsiteY419" fmla="*/ 3107499 h 6858000"/>
                  <a:gd name="connsiteX420" fmla="*/ 38057 w 4543952"/>
                  <a:gd name="connsiteY420" fmla="*/ 3042727 h 6858000"/>
                  <a:gd name="connsiteX421" fmla="*/ 54249 w 4543952"/>
                  <a:gd name="connsiteY421" fmla="*/ 2901942 h 6858000"/>
                  <a:gd name="connsiteX422" fmla="*/ 77300 w 4543952"/>
                  <a:gd name="connsiteY422" fmla="*/ 2809929 h 6858000"/>
                  <a:gd name="connsiteX423" fmla="*/ 103399 w 4543952"/>
                  <a:gd name="connsiteY423" fmla="*/ 2743825 h 6858000"/>
                  <a:gd name="connsiteX424" fmla="*/ 137500 w 4543952"/>
                  <a:gd name="connsiteY424" fmla="*/ 2649142 h 6858000"/>
                  <a:gd name="connsiteX425" fmla="*/ 155217 w 4543952"/>
                  <a:gd name="connsiteY425" fmla="*/ 2554078 h 6858000"/>
                  <a:gd name="connsiteX426" fmla="*/ 177507 w 4543952"/>
                  <a:gd name="connsiteY426" fmla="*/ 2485306 h 6858000"/>
                  <a:gd name="connsiteX427" fmla="*/ 192748 w 4543952"/>
                  <a:gd name="connsiteY427" fmla="*/ 2401291 h 6858000"/>
                  <a:gd name="connsiteX428" fmla="*/ 193318 w 4543952"/>
                  <a:gd name="connsiteY428" fmla="*/ 2330805 h 6858000"/>
                  <a:gd name="connsiteX429" fmla="*/ 190652 w 4543952"/>
                  <a:gd name="connsiteY429" fmla="*/ 2220311 h 6858000"/>
                  <a:gd name="connsiteX430" fmla="*/ 236753 w 4543952"/>
                  <a:gd name="connsiteY430" fmla="*/ 2085053 h 6858000"/>
                  <a:gd name="connsiteX431" fmla="*/ 247042 w 4543952"/>
                  <a:gd name="connsiteY431" fmla="*/ 2030377 h 6858000"/>
                  <a:gd name="connsiteX432" fmla="*/ 251804 w 4543952"/>
                  <a:gd name="connsiteY432" fmla="*/ 1978939 h 6858000"/>
                  <a:gd name="connsiteX433" fmla="*/ 282475 w 4543952"/>
                  <a:gd name="connsiteY433" fmla="*/ 1869779 h 6858000"/>
                  <a:gd name="connsiteX434" fmla="*/ 292573 w 4543952"/>
                  <a:gd name="connsiteY434" fmla="*/ 1825392 h 6858000"/>
                  <a:gd name="connsiteX435" fmla="*/ 292381 w 4543952"/>
                  <a:gd name="connsiteY435" fmla="*/ 1763286 h 6858000"/>
                  <a:gd name="connsiteX436" fmla="*/ 306480 w 4543952"/>
                  <a:gd name="connsiteY436" fmla="*/ 1650316 h 6858000"/>
                  <a:gd name="connsiteX437" fmla="*/ 347629 w 4543952"/>
                  <a:gd name="connsiteY437" fmla="*/ 1537536 h 6858000"/>
                  <a:gd name="connsiteX438" fmla="*/ 343629 w 4543952"/>
                  <a:gd name="connsiteY438" fmla="*/ 1489719 h 6858000"/>
                  <a:gd name="connsiteX439" fmla="*/ 344581 w 4543952"/>
                  <a:gd name="connsiteY439" fmla="*/ 1472574 h 6858000"/>
                  <a:gd name="connsiteX440" fmla="*/ 367252 w 4543952"/>
                  <a:gd name="connsiteY440" fmla="*/ 1318455 h 6858000"/>
                  <a:gd name="connsiteX441" fmla="*/ 369728 w 4543952"/>
                  <a:gd name="connsiteY441" fmla="*/ 1303023 h 6858000"/>
                  <a:gd name="connsiteX442" fmla="*/ 389921 w 4543952"/>
                  <a:gd name="connsiteY442" fmla="*/ 1230632 h 6858000"/>
                  <a:gd name="connsiteX443" fmla="*/ 402495 w 4543952"/>
                  <a:gd name="connsiteY443" fmla="*/ 1048124 h 6858000"/>
                  <a:gd name="connsiteX444" fmla="*/ 404019 w 4543952"/>
                  <a:gd name="connsiteY444" fmla="*/ 1036886 h 6858000"/>
                  <a:gd name="connsiteX445" fmla="*/ 393923 w 4543952"/>
                  <a:gd name="connsiteY445" fmla="*/ 975732 h 6858000"/>
                  <a:gd name="connsiteX446" fmla="*/ 379634 w 4543952"/>
                  <a:gd name="connsiteY446" fmla="*/ 945443 h 6858000"/>
                  <a:gd name="connsiteX447" fmla="*/ 364774 w 4543952"/>
                  <a:gd name="connsiteY447" fmla="*/ 898197 h 6858000"/>
                  <a:gd name="connsiteX448" fmla="*/ 359250 w 4543952"/>
                  <a:gd name="connsiteY448" fmla="*/ 850188 h 6858000"/>
                  <a:gd name="connsiteX449" fmla="*/ 381730 w 4543952"/>
                  <a:gd name="connsiteY449" fmla="*/ 769604 h 6858000"/>
                  <a:gd name="connsiteX450" fmla="*/ 384016 w 4543952"/>
                  <a:gd name="connsiteY450" fmla="*/ 740267 h 6858000"/>
                  <a:gd name="connsiteX451" fmla="*/ 394875 w 4543952"/>
                  <a:gd name="connsiteY451" fmla="*/ 674922 h 6858000"/>
                  <a:gd name="connsiteX452" fmla="*/ 394113 w 4543952"/>
                  <a:gd name="connsiteY452" fmla="*/ 617771 h 6858000"/>
                  <a:gd name="connsiteX453" fmla="*/ 376776 w 4543952"/>
                  <a:gd name="connsiteY453" fmla="*/ 571859 h 6858000"/>
                  <a:gd name="connsiteX454" fmla="*/ 373348 w 4543952"/>
                  <a:gd name="connsiteY454" fmla="*/ 505181 h 6858000"/>
                  <a:gd name="connsiteX455" fmla="*/ 385920 w 4543952"/>
                  <a:gd name="connsiteY455" fmla="*/ 462125 h 6858000"/>
                  <a:gd name="connsiteX456" fmla="*/ 387634 w 4543952"/>
                  <a:gd name="connsiteY456" fmla="*/ 453363 h 6858000"/>
                  <a:gd name="connsiteX457" fmla="*/ 388399 w 4543952"/>
                  <a:gd name="connsiteY457" fmla="*/ 340773 h 6858000"/>
                  <a:gd name="connsiteX458" fmla="*/ 350487 w 4543952"/>
                  <a:gd name="connsiteY458" fmla="*/ 200181 h 6858000"/>
                  <a:gd name="connsiteX459" fmla="*/ 342485 w 4543952"/>
                  <a:gd name="connsiteY459" fmla="*/ 176938 h 6858000"/>
                  <a:gd name="connsiteX460" fmla="*/ 328579 w 4543952"/>
                  <a:gd name="connsiteY460" fmla="*/ 63586 h 6858000"/>
                  <a:gd name="connsiteX461" fmla="*/ 314480 w 4543952"/>
                  <a:gd name="connsiteY461" fmla="*/ 28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Lst>
                <a:rect l="l" t="t" r="r" b="b"/>
                <a:pathLst>
                  <a:path w="4543952" h="6858000">
                    <a:moveTo>
                      <a:pt x="328959" y="6564619"/>
                    </a:moveTo>
                    <a:lnTo>
                      <a:pt x="306480" y="6588624"/>
                    </a:lnTo>
                    <a:cubicBezTo>
                      <a:pt x="298003" y="6597577"/>
                      <a:pt x="291954" y="6611341"/>
                      <a:pt x="289858" y="6625223"/>
                    </a:cubicBezTo>
                    <a:lnTo>
                      <a:pt x="289858" y="6625224"/>
                    </a:lnTo>
                    <a:lnTo>
                      <a:pt x="289870" y="6645551"/>
                    </a:lnTo>
                    <a:lnTo>
                      <a:pt x="296953" y="6662539"/>
                    </a:lnTo>
                    <a:lnTo>
                      <a:pt x="296953" y="6662541"/>
                    </a:lnTo>
                    <a:lnTo>
                      <a:pt x="296954" y="6662543"/>
                    </a:lnTo>
                    <a:lnTo>
                      <a:pt x="311551" y="6702975"/>
                    </a:lnTo>
                    <a:lnTo>
                      <a:pt x="297715" y="6742551"/>
                    </a:lnTo>
                    <a:lnTo>
                      <a:pt x="297714" y="6742554"/>
                    </a:lnTo>
                    <a:lnTo>
                      <a:pt x="283011" y="6776799"/>
                    </a:lnTo>
                    <a:lnTo>
                      <a:pt x="278238" y="6812061"/>
                    </a:lnTo>
                    <a:lnTo>
                      <a:pt x="278237" y="6812062"/>
                    </a:lnTo>
                    <a:lnTo>
                      <a:pt x="278237" y="6812063"/>
                    </a:lnTo>
                    <a:lnTo>
                      <a:pt x="278238" y="6812061"/>
                    </a:lnTo>
                    <a:lnTo>
                      <a:pt x="297714" y="6742554"/>
                    </a:lnTo>
                    <a:lnTo>
                      <a:pt x="297715" y="6742552"/>
                    </a:lnTo>
                    <a:cubicBezTo>
                      <a:pt x="306003" y="6729218"/>
                      <a:pt x="311147" y="6716168"/>
                      <a:pt x="311551" y="6702976"/>
                    </a:cubicBezTo>
                    <a:lnTo>
                      <a:pt x="311551" y="6702975"/>
                    </a:lnTo>
                    <a:lnTo>
                      <a:pt x="308405" y="6683026"/>
                    </a:lnTo>
                    <a:lnTo>
                      <a:pt x="296954" y="6662543"/>
                    </a:lnTo>
                    <a:lnTo>
                      <a:pt x="296953" y="6662540"/>
                    </a:lnTo>
                    <a:lnTo>
                      <a:pt x="296953" y="6662539"/>
                    </a:lnTo>
                    <a:lnTo>
                      <a:pt x="289858" y="6625224"/>
                    </a:lnTo>
                    <a:lnTo>
                      <a:pt x="306480" y="6588625"/>
                    </a:lnTo>
                    <a:cubicBezTo>
                      <a:pt x="312576" y="6582146"/>
                      <a:pt x="318672" y="6575478"/>
                      <a:pt x="328959" y="6564620"/>
                    </a:cubicBezTo>
                    <a:close/>
                    <a:moveTo>
                      <a:pt x="248638" y="6438980"/>
                    </a:moveTo>
                    <a:cubicBezTo>
                      <a:pt x="258140" y="6444076"/>
                      <a:pt x="265617" y="6451649"/>
                      <a:pt x="268569" y="6463840"/>
                    </a:cubicBezTo>
                    <a:lnTo>
                      <a:pt x="268572" y="6463848"/>
                    </a:lnTo>
                    <a:lnTo>
                      <a:pt x="279556" y="6508051"/>
                    </a:lnTo>
                    <a:lnTo>
                      <a:pt x="282367" y="6513011"/>
                    </a:lnTo>
                    <a:lnTo>
                      <a:pt x="284834" y="6521803"/>
                    </a:lnTo>
                    <a:lnTo>
                      <a:pt x="301172" y="6546194"/>
                    </a:lnTo>
                    <a:lnTo>
                      <a:pt x="301172" y="6546193"/>
                    </a:lnTo>
                    <a:lnTo>
                      <a:pt x="282367" y="6513011"/>
                    </a:lnTo>
                    <a:lnTo>
                      <a:pt x="268572" y="6463848"/>
                    </a:lnTo>
                    <a:lnTo>
                      <a:pt x="268569" y="6463839"/>
                    </a:lnTo>
                    <a:close/>
                    <a:moveTo>
                      <a:pt x="166047" y="6392242"/>
                    </a:moveTo>
                    <a:lnTo>
                      <a:pt x="173364" y="6407332"/>
                    </a:lnTo>
                    <a:lnTo>
                      <a:pt x="173364" y="6407331"/>
                    </a:lnTo>
                    <a:close/>
                    <a:moveTo>
                      <a:pt x="401733" y="4221390"/>
                    </a:moveTo>
                    <a:lnTo>
                      <a:pt x="396017" y="4253013"/>
                    </a:lnTo>
                    <a:cubicBezTo>
                      <a:pt x="383824" y="4277400"/>
                      <a:pt x="368204" y="4300069"/>
                      <a:pt x="356201" y="4324644"/>
                    </a:cubicBezTo>
                    <a:cubicBezTo>
                      <a:pt x="350487" y="4336456"/>
                      <a:pt x="347439" y="4350553"/>
                      <a:pt x="347247" y="4363889"/>
                    </a:cubicBezTo>
                    <a:lnTo>
                      <a:pt x="347247" y="4363890"/>
                    </a:lnTo>
                    <a:cubicBezTo>
                      <a:pt x="346295" y="4403325"/>
                      <a:pt x="346295" y="4442761"/>
                      <a:pt x="348009" y="4482004"/>
                    </a:cubicBezTo>
                    <a:cubicBezTo>
                      <a:pt x="350677" y="4546776"/>
                      <a:pt x="351249" y="4612500"/>
                      <a:pt x="408019" y="4659174"/>
                    </a:cubicBezTo>
                    <a:cubicBezTo>
                      <a:pt x="412591" y="4662986"/>
                      <a:pt x="415259" y="4671176"/>
                      <a:pt x="416021" y="4677655"/>
                    </a:cubicBezTo>
                    <a:cubicBezTo>
                      <a:pt x="419640" y="4707564"/>
                      <a:pt x="420022" y="4738235"/>
                      <a:pt x="425928" y="4767764"/>
                    </a:cubicBezTo>
                    <a:lnTo>
                      <a:pt x="427237" y="4800482"/>
                    </a:lnTo>
                    <a:lnTo>
                      <a:pt x="412401" y="4828915"/>
                    </a:lnTo>
                    <a:cubicBezTo>
                      <a:pt x="404115" y="4837702"/>
                      <a:pt x="397114" y="4847213"/>
                      <a:pt x="391971" y="4857316"/>
                    </a:cubicBezTo>
                    <a:lnTo>
                      <a:pt x="390221" y="4863342"/>
                    </a:lnTo>
                    <a:lnTo>
                      <a:pt x="387469" y="4867613"/>
                    </a:lnTo>
                    <a:lnTo>
                      <a:pt x="382691" y="4889274"/>
                    </a:lnTo>
                    <a:lnTo>
                      <a:pt x="382691" y="4889275"/>
                    </a:lnTo>
                    <a:cubicBezTo>
                      <a:pt x="382122" y="4896713"/>
                      <a:pt x="382634" y="4904357"/>
                      <a:pt x="384396" y="4912168"/>
                    </a:cubicBezTo>
                    <a:lnTo>
                      <a:pt x="385799" y="4933804"/>
                    </a:lnTo>
                    <a:lnTo>
                      <a:pt x="378247" y="4957452"/>
                    </a:lnTo>
                    <a:lnTo>
                      <a:pt x="360964" y="4987036"/>
                    </a:lnTo>
                    <a:cubicBezTo>
                      <a:pt x="349725" y="5003800"/>
                      <a:pt x="335627" y="5022851"/>
                      <a:pt x="334485" y="5041520"/>
                    </a:cubicBezTo>
                    <a:cubicBezTo>
                      <a:pt x="333557" y="5057380"/>
                      <a:pt x="327458" y="5072410"/>
                      <a:pt x="321371" y="5087422"/>
                    </a:cubicBezTo>
                    <a:lnTo>
                      <a:pt x="321364" y="5087449"/>
                    </a:lnTo>
                    <a:lnTo>
                      <a:pt x="315482" y="5102460"/>
                    </a:lnTo>
                    <a:lnTo>
                      <a:pt x="308338" y="5133219"/>
                    </a:lnTo>
                    <a:lnTo>
                      <a:pt x="308337" y="5133223"/>
                    </a:lnTo>
                    <a:lnTo>
                      <a:pt x="308337" y="5133224"/>
                    </a:lnTo>
                    <a:lnTo>
                      <a:pt x="315052" y="5166113"/>
                    </a:lnTo>
                    <a:lnTo>
                      <a:pt x="314362" y="5172089"/>
                    </a:lnTo>
                    <a:cubicBezTo>
                      <a:pt x="313481" y="5174399"/>
                      <a:pt x="312290" y="5176875"/>
                      <a:pt x="311814" y="5179066"/>
                    </a:cubicBezTo>
                    <a:lnTo>
                      <a:pt x="311814" y="5179067"/>
                    </a:lnTo>
                    <a:cubicBezTo>
                      <a:pt x="304574" y="5214121"/>
                      <a:pt x="311624" y="5247078"/>
                      <a:pt x="335437" y="5272796"/>
                    </a:cubicBezTo>
                    <a:lnTo>
                      <a:pt x="360397" y="5321350"/>
                    </a:lnTo>
                    <a:lnTo>
                      <a:pt x="364317" y="5355013"/>
                    </a:lnTo>
                    <a:lnTo>
                      <a:pt x="359440" y="5385383"/>
                    </a:lnTo>
                    <a:cubicBezTo>
                      <a:pt x="356201" y="5398720"/>
                      <a:pt x="353915" y="5412056"/>
                      <a:pt x="351249" y="5425581"/>
                    </a:cubicBezTo>
                    <a:cubicBezTo>
                      <a:pt x="347439" y="5443869"/>
                      <a:pt x="343437" y="5462350"/>
                      <a:pt x="339627" y="5480636"/>
                    </a:cubicBezTo>
                    <a:cubicBezTo>
                      <a:pt x="337722" y="5489496"/>
                      <a:pt x="335151" y="5498831"/>
                      <a:pt x="335103" y="5507666"/>
                    </a:cubicBezTo>
                    <a:lnTo>
                      <a:pt x="335103" y="5507667"/>
                    </a:lnTo>
                    <a:lnTo>
                      <a:pt x="337324" y="5520421"/>
                    </a:lnTo>
                    <a:lnTo>
                      <a:pt x="345722" y="5531691"/>
                    </a:lnTo>
                    <a:lnTo>
                      <a:pt x="345723" y="5531693"/>
                    </a:lnTo>
                    <a:lnTo>
                      <a:pt x="355869" y="5547577"/>
                    </a:lnTo>
                    <a:lnTo>
                      <a:pt x="346295" y="5562745"/>
                    </a:lnTo>
                    <a:cubicBezTo>
                      <a:pt x="303622" y="5600466"/>
                      <a:pt x="276951" y="5646188"/>
                      <a:pt x="275047" y="5704482"/>
                    </a:cubicBezTo>
                    <a:cubicBezTo>
                      <a:pt x="274665" y="5716484"/>
                      <a:pt x="271999" y="5728677"/>
                      <a:pt x="269141" y="5740487"/>
                    </a:cubicBezTo>
                    <a:cubicBezTo>
                      <a:pt x="267426" y="5747727"/>
                      <a:pt x="265520" y="5756492"/>
                      <a:pt x="260376" y="5760872"/>
                    </a:cubicBezTo>
                    <a:cubicBezTo>
                      <a:pt x="221133" y="5794973"/>
                      <a:pt x="193890" y="5837456"/>
                      <a:pt x="171981" y="5883750"/>
                    </a:cubicBezTo>
                    <a:lnTo>
                      <a:pt x="171979" y="5883755"/>
                    </a:lnTo>
                    <a:lnTo>
                      <a:pt x="160957" y="5909350"/>
                    </a:lnTo>
                    <a:lnTo>
                      <a:pt x="154076" y="5935945"/>
                    </a:lnTo>
                    <a:lnTo>
                      <a:pt x="154075" y="5935948"/>
                    </a:lnTo>
                    <a:lnTo>
                      <a:pt x="154075" y="5935949"/>
                    </a:lnTo>
                    <a:lnTo>
                      <a:pt x="154242" y="5964476"/>
                    </a:lnTo>
                    <a:lnTo>
                      <a:pt x="157695" y="5993289"/>
                    </a:lnTo>
                    <a:lnTo>
                      <a:pt x="157695" y="5993291"/>
                    </a:lnTo>
                    <a:cubicBezTo>
                      <a:pt x="158837" y="6004531"/>
                      <a:pt x="158647" y="6017485"/>
                      <a:pt x="164171" y="6026440"/>
                    </a:cubicBezTo>
                    <a:cubicBezTo>
                      <a:pt x="181508" y="6054825"/>
                      <a:pt x="200176" y="6082258"/>
                      <a:pt x="220371" y="6108738"/>
                    </a:cubicBezTo>
                    <a:lnTo>
                      <a:pt x="234064" y="6133314"/>
                    </a:lnTo>
                    <a:lnTo>
                      <a:pt x="218468" y="6155599"/>
                    </a:lnTo>
                    <a:lnTo>
                      <a:pt x="218465" y="6155601"/>
                    </a:lnTo>
                    <a:cubicBezTo>
                      <a:pt x="196176" y="6175796"/>
                      <a:pt x="184556" y="6200943"/>
                      <a:pt x="179794" y="6228755"/>
                    </a:cubicBezTo>
                    <a:cubicBezTo>
                      <a:pt x="172363" y="6272763"/>
                      <a:pt x="166077" y="6317150"/>
                      <a:pt x="162457" y="6361538"/>
                    </a:cubicBezTo>
                    <a:lnTo>
                      <a:pt x="162457" y="6361539"/>
                    </a:lnTo>
                    <a:lnTo>
                      <a:pt x="179794" y="6228756"/>
                    </a:lnTo>
                    <a:cubicBezTo>
                      <a:pt x="184556" y="6200944"/>
                      <a:pt x="196176" y="6175797"/>
                      <a:pt x="218465" y="6155602"/>
                    </a:cubicBezTo>
                    <a:lnTo>
                      <a:pt x="218468" y="6155599"/>
                    </a:lnTo>
                    <a:lnTo>
                      <a:pt x="230364" y="6143189"/>
                    </a:lnTo>
                    <a:lnTo>
                      <a:pt x="234064" y="6133314"/>
                    </a:lnTo>
                    <a:lnTo>
                      <a:pt x="234064" y="6133313"/>
                    </a:lnTo>
                    <a:cubicBezTo>
                      <a:pt x="233993" y="6126883"/>
                      <a:pt x="229039" y="6120073"/>
                      <a:pt x="220371" y="6108737"/>
                    </a:cubicBezTo>
                    <a:cubicBezTo>
                      <a:pt x="200176" y="6082257"/>
                      <a:pt x="181508" y="6054824"/>
                      <a:pt x="164171" y="6026439"/>
                    </a:cubicBezTo>
                    <a:cubicBezTo>
                      <a:pt x="158647" y="6017484"/>
                      <a:pt x="158837" y="6004530"/>
                      <a:pt x="157695" y="5993290"/>
                    </a:cubicBezTo>
                    <a:lnTo>
                      <a:pt x="157695" y="5993289"/>
                    </a:lnTo>
                    <a:lnTo>
                      <a:pt x="154075" y="5935949"/>
                    </a:lnTo>
                    <a:lnTo>
                      <a:pt x="154076" y="5935945"/>
                    </a:lnTo>
                    <a:lnTo>
                      <a:pt x="171979" y="5883755"/>
                    </a:lnTo>
                    <a:lnTo>
                      <a:pt x="171981" y="5883751"/>
                    </a:lnTo>
                    <a:cubicBezTo>
                      <a:pt x="193890" y="5837457"/>
                      <a:pt x="221133" y="5794974"/>
                      <a:pt x="260376" y="5760873"/>
                    </a:cubicBezTo>
                    <a:cubicBezTo>
                      <a:pt x="265520" y="5756493"/>
                      <a:pt x="267426" y="5747728"/>
                      <a:pt x="269141" y="5740488"/>
                    </a:cubicBezTo>
                    <a:cubicBezTo>
                      <a:pt x="271999" y="5728678"/>
                      <a:pt x="274665" y="5716485"/>
                      <a:pt x="275047" y="5704483"/>
                    </a:cubicBezTo>
                    <a:cubicBezTo>
                      <a:pt x="276951" y="5646189"/>
                      <a:pt x="303622" y="5600467"/>
                      <a:pt x="346295" y="5562746"/>
                    </a:cubicBezTo>
                    <a:cubicBezTo>
                      <a:pt x="352392" y="5557317"/>
                      <a:pt x="355774" y="5552507"/>
                      <a:pt x="355869" y="5547578"/>
                    </a:cubicBezTo>
                    <a:lnTo>
                      <a:pt x="355869" y="5547577"/>
                    </a:lnTo>
                    <a:cubicBezTo>
                      <a:pt x="355964" y="5542648"/>
                      <a:pt x="352773" y="5537599"/>
                      <a:pt x="345723" y="5531692"/>
                    </a:cubicBezTo>
                    <a:lnTo>
                      <a:pt x="345722" y="5531691"/>
                    </a:lnTo>
                    <a:lnTo>
                      <a:pt x="335103" y="5507667"/>
                    </a:lnTo>
                    <a:lnTo>
                      <a:pt x="339627" y="5480637"/>
                    </a:lnTo>
                    <a:cubicBezTo>
                      <a:pt x="343437" y="5462351"/>
                      <a:pt x="347439" y="5443870"/>
                      <a:pt x="351249" y="5425582"/>
                    </a:cubicBezTo>
                    <a:cubicBezTo>
                      <a:pt x="353915" y="5412057"/>
                      <a:pt x="356201" y="5398721"/>
                      <a:pt x="359440" y="5385384"/>
                    </a:cubicBezTo>
                    <a:cubicBezTo>
                      <a:pt x="361965" y="5375002"/>
                      <a:pt x="363668" y="5364882"/>
                      <a:pt x="364317" y="5355014"/>
                    </a:cubicBezTo>
                    <a:lnTo>
                      <a:pt x="364317" y="5355013"/>
                    </a:lnTo>
                    <a:lnTo>
                      <a:pt x="362870" y="5326162"/>
                    </a:lnTo>
                    <a:lnTo>
                      <a:pt x="360397" y="5321350"/>
                    </a:lnTo>
                    <a:lnTo>
                      <a:pt x="359341" y="5312287"/>
                    </a:lnTo>
                    <a:cubicBezTo>
                      <a:pt x="354789" y="5298594"/>
                      <a:pt x="347082" y="5285440"/>
                      <a:pt x="335437" y="5272795"/>
                    </a:cubicBezTo>
                    <a:cubicBezTo>
                      <a:pt x="323531" y="5259936"/>
                      <a:pt x="315815" y="5245268"/>
                      <a:pt x="311981" y="5229432"/>
                    </a:cubicBezTo>
                    <a:lnTo>
                      <a:pt x="311814" y="5179067"/>
                    </a:lnTo>
                    <a:lnTo>
                      <a:pt x="314362" y="5172090"/>
                    </a:lnTo>
                    <a:cubicBezTo>
                      <a:pt x="315243" y="5169780"/>
                      <a:pt x="315814" y="5167637"/>
                      <a:pt x="315052" y="5166113"/>
                    </a:cubicBezTo>
                    <a:lnTo>
                      <a:pt x="315052" y="5166112"/>
                    </a:lnTo>
                    <a:lnTo>
                      <a:pt x="308337" y="5133224"/>
                    </a:lnTo>
                    <a:lnTo>
                      <a:pt x="308338" y="5133219"/>
                    </a:lnTo>
                    <a:lnTo>
                      <a:pt x="321364" y="5087449"/>
                    </a:lnTo>
                    <a:lnTo>
                      <a:pt x="327270" y="5072375"/>
                    </a:lnTo>
                    <a:cubicBezTo>
                      <a:pt x="330949" y="5062299"/>
                      <a:pt x="333866" y="5052095"/>
                      <a:pt x="334485" y="5041521"/>
                    </a:cubicBezTo>
                    <a:cubicBezTo>
                      <a:pt x="335627" y="5022852"/>
                      <a:pt x="349725" y="5003801"/>
                      <a:pt x="360964" y="4987037"/>
                    </a:cubicBezTo>
                    <a:cubicBezTo>
                      <a:pt x="366751" y="4978392"/>
                      <a:pt x="372458" y="4970096"/>
                      <a:pt x="376969" y="4961455"/>
                    </a:cubicBezTo>
                    <a:lnTo>
                      <a:pt x="378247" y="4957452"/>
                    </a:lnTo>
                    <a:lnTo>
                      <a:pt x="381039" y="4952672"/>
                    </a:lnTo>
                    <a:lnTo>
                      <a:pt x="385799" y="4933804"/>
                    </a:lnTo>
                    <a:cubicBezTo>
                      <a:pt x="386468" y="4927121"/>
                      <a:pt x="386111" y="4919978"/>
                      <a:pt x="384396" y="4912167"/>
                    </a:cubicBezTo>
                    <a:lnTo>
                      <a:pt x="382691" y="4889274"/>
                    </a:lnTo>
                    <a:lnTo>
                      <a:pt x="390221" y="4863342"/>
                    </a:lnTo>
                    <a:lnTo>
                      <a:pt x="412401" y="4828916"/>
                    </a:lnTo>
                    <a:cubicBezTo>
                      <a:pt x="420784" y="4819963"/>
                      <a:pt x="425356" y="4810580"/>
                      <a:pt x="427237" y="4800483"/>
                    </a:cubicBezTo>
                    <a:lnTo>
                      <a:pt x="427237" y="4800482"/>
                    </a:lnTo>
                    <a:cubicBezTo>
                      <a:pt x="429119" y="4790385"/>
                      <a:pt x="428309" y="4779574"/>
                      <a:pt x="425928" y="4767763"/>
                    </a:cubicBezTo>
                    <a:cubicBezTo>
                      <a:pt x="420022" y="4738234"/>
                      <a:pt x="419640" y="4707563"/>
                      <a:pt x="416021" y="4677654"/>
                    </a:cubicBezTo>
                    <a:cubicBezTo>
                      <a:pt x="415259" y="4671175"/>
                      <a:pt x="412591" y="4662985"/>
                      <a:pt x="408019" y="4659173"/>
                    </a:cubicBezTo>
                    <a:cubicBezTo>
                      <a:pt x="351249" y="4612499"/>
                      <a:pt x="350677" y="4546775"/>
                      <a:pt x="348009" y="4482003"/>
                    </a:cubicBezTo>
                    <a:lnTo>
                      <a:pt x="347247" y="4363890"/>
                    </a:lnTo>
                    <a:lnTo>
                      <a:pt x="356201" y="4324645"/>
                    </a:lnTo>
                    <a:cubicBezTo>
                      <a:pt x="368204" y="4300070"/>
                      <a:pt x="383824" y="4277401"/>
                      <a:pt x="396017" y="4253014"/>
                    </a:cubicBezTo>
                    <a:cubicBezTo>
                      <a:pt x="400781" y="4243872"/>
                      <a:pt x="400971" y="4232060"/>
                      <a:pt x="401733" y="4221391"/>
                    </a:cubicBezTo>
                    <a:close/>
                    <a:moveTo>
                      <a:pt x="332842" y="2836171"/>
                    </a:moveTo>
                    <a:lnTo>
                      <a:pt x="332842" y="2836172"/>
                    </a:lnTo>
                    <a:cubicBezTo>
                      <a:pt x="336914" y="2839982"/>
                      <a:pt x="340200" y="2844316"/>
                      <a:pt x="341533" y="2848793"/>
                    </a:cubicBezTo>
                    <a:lnTo>
                      <a:pt x="358166" y="2903544"/>
                    </a:lnTo>
                    <a:lnTo>
                      <a:pt x="366072" y="2947858"/>
                    </a:lnTo>
                    <a:lnTo>
                      <a:pt x="366072" y="2947862"/>
                    </a:lnTo>
                    <a:lnTo>
                      <a:pt x="362488" y="2982147"/>
                    </a:lnTo>
                    <a:cubicBezTo>
                      <a:pt x="354392" y="3014152"/>
                      <a:pt x="350582" y="3045776"/>
                      <a:pt x="350796" y="3077400"/>
                    </a:cubicBezTo>
                    <a:lnTo>
                      <a:pt x="350796" y="3077401"/>
                    </a:lnTo>
                    <a:cubicBezTo>
                      <a:pt x="351010" y="3109025"/>
                      <a:pt x="355249" y="3140649"/>
                      <a:pt x="363250" y="3172654"/>
                    </a:cubicBezTo>
                    <a:cubicBezTo>
                      <a:pt x="389159" y="3276480"/>
                      <a:pt x="416591" y="3380305"/>
                      <a:pt x="410877" y="3489467"/>
                    </a:cubicBezTo>
                    <a:cubicBezTo>
                      <a:pt x="409925" y="3507563"/>
                      <a:pt x="421546" y="3529090"/>
                      <a:pt x="432976" y="3544713"/>
                    </a:cubicBezTo>
                    <a:cubicBezTo>
                      <a:pt x="438406" y="3552190"/>
                      <a:pt x="442585" y="3557715"/>
                      <a:pt x="445520" y="3562320"/>
                    </a:cubicBezTo>
                    <a:lnTo>
                      <a:pt x="450598" y="3574407"/>
                    </a:lnTo>
                    <a:lnTo>
                      <a:pt x="448246" y="3587173"/>
                    </a:lnTo>
                    <a:cubicBezTo>
                      <a:pt x="446228" y="3592231"/>
                      <a:pt x="442978" y="3598434"/>
                      <a:pt x="438500" y="3606816"/>
                    </a:cubicBezTo>
                    <a:cubicBezTo>
                      <a:pt x="434118" y="3614818"/>
                      <a:pt x="431452" y="3624724"/>
                      <a:pt x="424974" y="3630631"/>
                    </a:cubicBezTo>
                    <a:cubicBezTo>
                      <a:pt x="408496" y="3645681"/>
                      <a:pt x="402257" y="3662493"/>
                      <a:pt x="400733" y="3680162"/>
                    </a:cubicBezTo>
                    <a:lnTo>
                      <a:pt x="400733" y="3680163"/>
                    </a:lnTo>
                    <a:lnTo>
                      <a:pt x="404781" y="3734837"/>
                    </a:lnTo>
                    <a:lnTo>
                      <a:pt x="404399" y="3754651"/>
                    </a:lnTo>
                    <a:cubicBezTo>
                      <a:pt x="398399" y="3767129"/>
                      <a:pt x="396447" y="3778654"/>
                      <a:pt x="398042" y="3789775"/>
                    </a:cubicBezTo>
                    <a:lnTo>
                      <a:pt x="398042" y="3789776"/>
                    </a:lnTo>
                    <a:cubicBezTo>
                      <a:pt x="399638" y="3800896"/>
                      <a:pt x="404781" y="3811613"/>
                      <a:pt x="412973" y="3822472"/>
                    </a:cubicBezTo>
                    <a:lnTo>
                      <a:pt x="427308" y="3852619"/>
                    </a:lnTo>
                    <a:lnTo>
                      <a:pt x="417926" y="3885336"/>
                    </a:lnTo>
                    <a:lnTo>
                      <a:pt x="417925" y="3885337"/>
                    </a:lnTo>
                    <a:cubicBezTo>
                      <a:pt x="398494" y="3910103"/>
                      <a:pt x="388302" y="3935726"/>
                      <a:pt x="386040" y="3962158"/>
                    </a:cubicBezTo>
                    <a:lnTo>
                      <a:pt x="386040" y="3962159"/>
                    </a:lnTo>
                    <a:lnTo>
                      <a:pt x="388431" y="4002409"/>
                    </a:lnTo>
                    <a:lnTo>
                      <a:pt x="401733" y="4043837"/>
                    </a:lnTo>
                    <a:lnTo>
                      <a:pt x="401733" y="4043839"/>
                    </a:lnTo>
                    <a:lnTo>
                      <a:pt x="416855" y="4103825"/>
                    </a:lnTo>
                    <a:lnTo>
                      <a:pt x="405544" y="4165381"/>
                    </a:lnTo>
                    <a:lnTo>
                      <a:pt x="405543" y="4165382"/>
                    </a:lnTo>
                    <a:cubicBezTo>
                      <a:pt x="402114" y="4173479"/>
                      <a:pt x="401543" y="4182766"/>
                      <a:pt x="401638" y="4192386"/>
                    </a:cubicBezTo>
                    <a:lnTo>
                      <a:pt x="401638" y="4192387"/>
                    </a:lnTo>
                    <a:lnTo>
                      <a:pt x="405543" y="4165383"/>
                    </a:lnTo>
                    <a:lnTo>
                      <a:pt x="405544" y="4165381"/>
                    </a:lnTo>
                    <a:lnTo>
                      <a:pt x="414887" y="4134255"/>
                    </a:lnTo>
                    <a:lnTo>
                      <a:pt x="416855" y="4103825"/>
                    </a:lnTo>
                    <a:lnTo>
                      <a:pt x="416855" y="4103824"/>
                    </a:lnTo>
                    <a:cubicBezTo>
                      <a:pt x="415879" y="4083701"/>
                      <a:pt x="410497" y="4063841"/>
                      <a:pt x="401733" y="4043838"/>
                    </a:cubicBezTo>
                    <a:lnTo>
                      <a:pt x="401733" y="4043837"/>
                    </a:lnTo>
                    <a:lnTo>
                      <a:pt x="386040" y="3962159"/>
                    </a:lnTo>
                    <a:lnTo>
                      <a:pt x="395544" y="3923124"/>
                    </a:lnTo>
                    <a:cubicBezTo>
                      <a:pt x="400804" y="3910318"/>
                      <a:pt x="408210" y="3897721"/>
                      <a:pt x="417925" y="3885338"/>
                    </a:cubicBezTo>
                    <a:lnTo>
                      <a:pt x="417926" y="3885336"/>
                    </a:lnTo>
                    <a:lnTo>
                      <a:pt x="426528" y="3868763"/>
                    </a:lnTo>
                    <a:lnTo>
                      <a:pt x="427308" y="3852619"/>
                    </a:lnTo>
                    <a:lnTo>
                      <a:pt x="427308" y="3852618"/>
                    </a:lnTo>
                    <a:cubicBezTo>
                      <a:pt x="425642" y="3842045"/>
                      <a:pt x="420022" y="3831901"/>
                      <a:pt x="412973" y="3822471"/>
                    </a:cubicBezTo>
                    <a:lnTo>
                      <a:pt x="398042" y="3789775"/>
                    </a:lnTo>
                    <a:lnTo>
                      <a:pt x="404399" y="3754652"/>
                    </a:lnTo>
                    <a:cubicBezTo>
                      <a:pt x="407067" y="3749125"/>
                      <a:pt x="405733" y="3741315"/>
                      <a:pt x="404781" y="3734837"/>
                    </a:cubicBezTo>
                    <a:lnTo>
                      <a:pt x="404781" y="3734836"/>
                    </a:lnTo>
                    <a:lnTo>
                      <a:pt x="400733" y="3680163"/>
                    </a:lnTo>
                    <a:lnTo>
                      <a:pt x="407246" y="3654415"/>
                    </a:lnTo>
                    <a:cubicBezTo>
                      <a:pt x="411056" y="3646122"/>
                      <a:pt x="416735" y="3638157"/>
                      <a:pt x="424974" y="3630632"/>
                    </a:cubicBezTo>
                    <a:cubicBezTo>
                      <a:pt x="431452" y="3624725"/>
                      <a:pt x="434118" y="3614819"/>
                      <a:pt x="438500" y="3606817"/>
                    </a:cubicBezTo>
                    <a:cubicBezTo>
                      <a:pt x="447455" y="3590053"/>
                      <a:pt x="451503" y="3582004"/>
                      <a:pt x="450598" y="3574408"/>
                    </a:cubicBezTo>
                    <a:lnTo>
                      <a:pt x="450598" y="3574407"/>
                    </a:lnTo>
                    <a:cubicBezTo>
                      <a:pt x="449693" y="3566810"/>
                      <a:pt x="443835" y="3559667"/>
                      <a:pt x="432976" y="3544712"/>
                    </a:cubicBezTo>
                    <a:cubicBezTo>
                      <a:pt x="421546" y="3529089"/>
                      <a:pt x="409925" y="3507562"/>
                      <a:pt x="410877" y="3489466"/>
                    </a:cubicBezTo>
                    <a:cubicBezTo>
                      <a:pt x="416591" y="3380304"/>
                      <a:pt x="389159" y="3276479"/>
                      <a:pt x="363250" y="3172653"/>
                    </a:cubicBezTo>
                    <a:lnTo>
                      <a:pt x="350796" y="3077401"/>
                    </a:lnTo>
                    <a:lnTo>
                      <a:pt x="362488" y="2982148"/>
                    </a:lnTo>
                    <a:cubicBezTo>
                      <a:pt x="365441" y="2970575"/>
                      <a:pt x="366442" y="2959156"/>
                      <a:pt x="366072" y="2947862"/>
                    </a:cubicBezTo>
                    <a:lnTo>
                      <a:pt x="366072" y="2947861"/>
                    </a:lnTo>
                    <a:lnTo>
                      <a:pt x="366072" y="2947858"/>
                    </a:lnTo>
                    <a:lnTo>
                      <a:pt x="361441" y="2914327"/>
                    </a:lnTo>
                    <a:lnTo>
                      <a:pt x="358166" y="2903544"/>
                    </a:lnTo>
                    <a:lnTo>
                      <a:pt x="357138" y="2897784"/>
                    </a:lnTo>
                    <a:cubicBezTo>
                      <a:pt x="352392" y="2881306"/>
                      <a:pt x="346534" y="2865009"/>
                      <a:pt x="341533" y="2848792"/>
                    </a:cubicBezTo>
                    <a:close/>
                    <a:moveTo>
                      <a:pt x="296001" y="2745351"/>
                    </a:moveTo>
                    <a:lnTo>
                      <a:pt x="289670" y="2770757"/>
                    </a:lnTo>
                    <a:lnTo>
                      <a:pt x="290080" y="2778005"/>
                    </a:lnTo>
                    <a:lnTo>
                      <a:pt x="289301" y="2782304"/>
                    </a:lnTo>
                    <a:lnTo>
                      <a:pt x="290501" y="2785439"/>
                    </a:lnTo>
                    <a:lnTo>
                      <a:pt x="290929" y="2793022"/>
                    </a:lnTo>
                    <a:lnTo>
                      <a:pt x="300579" y="2811779"/>
                    </a:lnTo>
                    <a:lnTo>
                      <a:pt x="300582" y="2811786"/>
                    </a:lnTo>
                    <a:lnTo>
                      <a:pt x="300583" y="2811786"/>
                    </a:lnTo>
                    <a:lnTo>
                      <a:pt x="300579" y="2811779"/>
                    </a:lnTo>
                    <a:lnTo>
                      <a:pt x="290501" y="2785439"/>
                    </a:lnTo>
                    <a:lnTo>
                      <a:pt x="290080" y="2778005"/>
                    </a:lnTo>
                    <a:close/>
                    <a:moveTo>
                      <a:pt x="817328" y="1508457"/>
                    </a:moveTo>
                    <a:lnTo>
                      <a:pt x="845421" y="1596212"/>
                    </a:lnTo>
                    <a:cubicBezTo>
                      <a:pt x="847898" y="1604977"/>
                      <a:pt x="846373" y="1615835"/>
                      <a:pt x="843517" y="1624979"/>
                    </a:cubicBezTo>
                    <a:cubicBezTo>
                      <a:pt x="833801" y="1656222"/>
                      <a:pt x="809415" y="1676035"/>
                      <a:pt x="786935" y="1697752"/>
                    </a:cubicBezTo>
                    <a:cubicBezTo>
                      <a:pt x="777029" y="1707278"/>
                      <a:pt x="769981" y="1720422"/>
                      <a:pt x="764267" y="1733187"/>
                    </a:cubicBezTo>
                    <a:cubicBezTo>
                      <a:pt x="749595" y="1766334"/>
                      <a:pt x="736452" y="1800245"/>
                      <a:pt x="722546" y="1833774"/>
                    </a:cubicBezTo>
                    <a:cubicBezTo>
                      <a:pt x="721212" y="1837012"/>
                      <a:pt x="717783" y="1839678"/>
                      <a:pt x="714925" y="1842157"/>
                    </a:cubicBezTo>
                    <a:cubicBezTo>
                      <a:pt x="684824" y="1866921"/>
                      <a:pt x="654535" y="1891496"/>
                      <a:pt x="624434" y="1916453"/>
                    </a:cubicBezTo>
                    <a:cubicBezTo>
                      <a:pt x="618720" y="1921215"/>
                      <a:pt x="614528" y="1928075"/>
                      <a:pt x="609004" y="1933218"/>
                    </a:cubicBezTo>
                    <a:cubicBezTo>
                      <a:pt x="601384" y="1940458"/>
                      <a:pt x="594143" y="1949602"/>
                      <a:pt x="584999" y="1953412"/>
                    </a:cubicBezTo>
                    <a:cubicBezTo>
                      <a:pt x="556234" y="1965223"/>
                      <a:pt x="543850" y="1987893"/>
                      <a:pt x="538516" y="2016468"/>
                    </a:cubicBezTo>
                    <a:cubicBezTo>
                      <a:pt x="533563" y="2042569"/>
                      <a:pt x="529371" y="2068668"/>
                      <a:pt x="523657" y="2094577"/>
                    </a:cubicBezTo>
                    <a:cubicBezTo>
                      <a:pt x="516799" y="2126200"/>
                      <a:pt x="509369" y="2157635"/>
                      <a:pt x="500986" y="2188878"/>
                    </a:cubicBezTo>
                    <a:cubicBezTo>
                      <a:pt x="497366" y="2202403"/>
                      <a:pt x="493176" y="2216691"/>
                      <a:pt x="485746" y="2228313"/>
                    </a:cubicBezTo>
                    <a:cubicBezTo>
                      <a:pt x="465171" y="2260889"/>
                      <a:pt x="451265" y="2295752"/>
                      <a:pt x="456789" y="2334043"/>
                    </a:cubicBezTo>
                    <a:cubicBezTo>
                      <a:pt x="461171" y="2364714"/>
                      <a:pt x="449931" y="2390433"/>
                      <a:pt x="432404" y="2409484"/>
                    </a:cubicBezTo>
                    <a:cubicBezTo>
                      <a:pt x="424451" y="2418153"/>
                      <a:pt x="418938" y="2426976"/>
                      <a:pt x="415303" y="2435912"/>
                    </a:cubicBezTo>
                    <a:lnTo>
                      <a:pt x="415303" y="2435912"/>
                    </a:lnTo>
                    <a:lnTo>
                      <a:pt x="415303" y="2435912"/>
                    </a:lnTo>
                    <a:lnTo>
                      <a:pt x="414227" y="2440915"/>
                    </a:lnTo>
                    <a:lnTo>
                      <a:pt x="409472" y="2463016"/>
                    </a:lnTo>
                    <a:lnTo>
                      <a:pt x="409472" y="2463017"/>
                    </a:lnTo>
                    <a:lnTo>
                      <a:pt x="411535" y="2490550"/>
                    </a:lnTo>
                    <a:lnTo>
                      <a:pt x="418115" y="2518261"/>
                    </a:lnTo>
                    <a:lnTo>
                      <a:pt x="418115" y="2518264"/>
                    </a:lnTo>
                    <a:lnTo>
                      <a:pt x="421759" y="2545006"/>
                    </a:lnTo>
                    <a:lnTo>
                      <a:pt x="417545" y="2571033"/>
                    </a:lnTo>
                    <a:cubicBezTo>
                      <a:pt x="405543" y="2612944"/>
                      <a:pt x="372966" y="2640949"/>
                      <a:pt x="344391" y="2668000"/>
                    </a:cubicBezTo>
                    <a:cubicBezTo>
                      <a:pt x="320006" y="2691053"/>
                      <a:pt x="306290" y="2716962"/>
                      <a:pt x="296001" y="2745347"/>
                    </a:cubicBezTo>
                    <a:lnTo>
                      <a:pt x="296001" y="2745348"/>
                    </a:lnTo>
                    <a:cubicBezTo>
                      <a:pt x="306290" y="2716963"/>
                      <a:pt x="320006" y="2691054"/>
                      <a:pt x="344391" y="2668001"/>
                    </a:cubicBezTo>
                    <a:cubicBezTo>
                      <a:pt x="372966" y="2640950"/>
                      <a:pt x="405543" y="2612945"/>
                      <a:pt x="417545" y="2571034"/>
                    </a:cubicBezTo>
                    <a:cubicBezTo>
                      <a:pt x="420117" y="2561985"/>
                      <a:pt x="421593" y="2553555"/>
                      <a:pt x="421760" y="2545006"/>
                    </a:cubicBezTo>
                    <a:lnTo>
                      <a:pt x="421759" y="2545006"/>
                    </a:lnTo>
                    <a:lnTo>
                      <a:pt x="421760" y="2545005"/>
                    </a:lnTo>
                    <a:cubicBezTo>
                      <a:pt x="421926" y="2536456"/>
                      <a:pt x="420783" y="2527789"/>
                      <a:pt x="418115" y="2518263"/>
                    </a:cubicBezTo>
                    <a:lnTo>
                      <a:pt x="418115" y="2518261"/>
                    </a:lnTo>
                    <a:lnTo>
                      <a:pt x="409472" y="2463017"/>
                    </a:lnTo>
                    <a:lnTo>
                      <a:pt x="414227" y="2440915"/>
                    </a:lnTo>
                    <a:lnTo>
                      <a:pt x="415303" y="2435912"/>
                    </a:lnTo>
                    <a:lnTo>
                      <a:pt x="432404" y="2409485"/>
                    </a:lnTo>
                    <a:cubicBezTo>
                      <a:pt x="449931" y="2390434"/>
                      <a:pt x="461171" y="2364715"/>
                      <a:pt x="456789" y="2334044"/>
                    </a:cubicBezTo>
                    <a:cubicBezTo>
                      <a:pt x="451265" y="2295753"/>
                      <a:pt x="465171" y="2260890"/>
                      <a:pt x="485746" y="2228314"/>
                    </a:cubicBezTo>
                    <a:cubicBezTo>
                      <a:pt x="493176" y="2216692"/>
                      <a:pt x="497366" y="2202404"/>
                      <a:pt x="500986" y="2188879"/>
                    </a:cubicBezTo>
                    <a:cubicBezTo>
                      <a:pt x="509369" y="2157636"/>
                      <a:pt x="516799" y="2126201"/>
                      <a:pt x="523657" y="2094578"/>
                    </a:cubicBezTo>
                    <a:cubicBezTo>
                      <a:pt x="529371" y="2068669"/>
                      <a:pt x="533563" y="2042570"/>
                      <a:pt x="538516" y="2016469"/>
                    </a:cubicBezTo>
                    <a:cubicBezTo>
                      <a:pt x="543850" y="1987894"/>
                      <a:pt x="556234" y="1965224"/>
                      <a:pt x="584999" y="1953413"/>
                    </a:cubicBezTo>
                    <a:cubicBezTo>
                      <a:pt x="594143" y="1949603"/>
                      <a:pt x="601384" y="1940459"/>
                      <a:pt x="609004" y="1933219"/>
                    </a:cubicBezTo>
                    <a:cubicBezTo>
                      <a:pt x="614528" y="1928076"/>
                      <a:pt x="618720" y="1921216"/>
                      <a:pt x="624434" y="1916454"/>
                    </a:cubicBezTo>
                    <a:cubicBezTo>
                      <a:pt x="654535" y="1891497"/>
                      <a:pt x="684824" y="1866922"/>
                      <a:pt x="714925" y="1842158"/>
                    </a:cubicBezTo>
                    <a:cubicBezTo>
                      <a:pt x="717783" y="1839679"/>
                      <a:pt x="721212" y="1837013"/>
                      <a:pt x="722546" y="1833775"/>
                    </a:cubicBezTo>
                    <a:cubicBezTo>
                      <a:pt x="736452" y="1800246"/>
                      <a:pt x="749596" y="1766335"/>
                      <a:pt x="764267" y="1733188"/>
                    </a:cubicBezTo>
                    <a:cubicBezTo>
                      <a:pt x="769981" y="1720423"/>
                      <a:pt x="777029" y="1707279"/>
                      <a:pt x="786936" y="1697753"/>
                    </a:cubicBezTo>
                    <a:cubicBezTo>
                      <a:pt x="809416" y="1676036"/>
                      <a:pt x="833801" y="1656223"/>
                      <a:pt x="843517" y="1624980"/>
                    </a:cubicBezTo>
                    <a:cubicBezTo>
                      <a:pt x="846374" y="1615836"/>
                      <a:pt x="847899" y="1604978"/>
                      <a:pt x="845422" y="1596213"/>
                    </a:cubicBezTo>
                    <a:close/>
                    <a:moveTo>
                      <a:pt x="798723" y="1459072"/>
                    </a:moveTo>
                    <a:lnTo>
                      <a:pt x="807941" y="1481571"/>
                    </a:lnTo>
                    <a:lnTo>
                      <a:pt x="798724" y="1459073"/>
                    </a:lnTo>
                    <a:close/>
                    <a:moveTo>
                      <a:pt x="779530" y="1268757"/>
                    </a:moveTo>
                    <a:lnTo>
                      <a:pt x="774363" y="1286068"/>
                    </a:lnTo>
                    <a:cubicBezTo>
                      <a:pt x="759789" y="1306929"/>
                      <a:pt x="753550" y="1328551"/>
                      <a:pt x="752025" y="1350626"/>
                    </a:cubicBezTo>
                    <a:lnTo>
                      <a:pt x="757620" y="1413839"/>
                    </a:lnTo>
                    <a:lnTo>
                      <a:pt x="752026" y="1350627"/>
                    </a:lnTo>
                    <a:cubicBezTo>
                      <a:pt x="753550" y="1328552"/>
                      <a:pt x="759790" y="1306929"/>
                      <a:pt x="774363" y="1286069"/>
                    </a:cubicBezTo>
                    <a:cubicBezTo>
                      <a:pt x="777506" y="1281688"/>
                      <a:pt x="779078" y="1275401"/>
                      <a:pt x="779530" y="1268757"/>
                    </a:cubicBezTo>
                    <a:close/>
                    <a:moveTo>
                      <a:pt x="837801" y="773034"/>
                    </a:moveTo>
                    <a:lnTo>
                      <a:pt x="829801" y="854378"/>
                    </a:lnTo>
                    <a:cubicBezTo>
                      <a:pt x="827515" y="878955"/>
                      <a:pt x="826753" y="903721"/>
                      <a:pt x="798747" y="915342"/>
                    </a:cubicBezTo>
                    <a:cubicBezTo>
                      <a:pt x="794365" y="917058"/>
                      <a:pt x="791127" y="922772"/>
                      <a:pt x="788269" y="927154"/>
                    </a:cubicBezTo>
                    <a:cubicBezTo>
                      <a:pt x="744261" y="994784"/>
                      <a:pt x="745405" y="1030979"/>
                      <a:pt x="791889" y="1097086"/>
                    </a:cubicBezTo>
                    <a:cubicBezTo>
                      <a:pt x="796651" y="1103944"/>
                      <a:pt x="800081" y="1118612"/>
                      <a:pt x="796271" y="1123184"/>
                    </a:cubicBezTo>
                    <a:cubicBezTo>
                      <a:pt x="780459" y="1142616"/>
                      <a:pt x="773411" y="1162953"/>
                      <a:pt x="771553" y="1184028"/>
                    </a:cubicBezTo>
                    <a:cubicBezTo>
                      <a:pt x="773411" y="1162953"/>
                      <a:pt x="780460" y="1142617"/>
                      <a:pt x="796272" y="1123185"/>
                    </a:cubicBezTo>
                    <a:cubicBezTo>
                      <a:pt x="800082" y="1118613"/>
                      <a:pt x="796652" y="1103945"/>
                      <a:pt x="791890" y="1097087"/>
                    </a:cubicBezTo>
                    <a:cubicBezTo>
                      <a:pt x="745406" y="1030980"/>
                      <a:pt x="744262" y="994785"/>
                      <a:pt x="788270" y="927155"/>
                    </a:cubicBezTo>
                    <a:cubicBezTo>
                      <a:pt x="791128" y="922773"/>
                      <a:pt x="794366" y="917059"/>
                      <a:pt x="798748" y="915343"/>
                    </a:cubicBezTo>
                    <a:cubicBezTo>
                      <a:pt x="826753" y="903722"/>
                      <a:pt x="827515" y="878956"/>
                      <a:pt x="829801" y="854379"/>
                    </a:cubicBezTo>
                    <a:cubicBezTo>
                      <a:pt x="832277" y="827329"/>
                      <a:pt x="835515" y="800276"/>
                      <a:pt x="837801" y="773035"/>
                    </a:cubicBezTo>
                    <a:close/>
                    <a:moveTo>
                      <a:pt x="782400" y="517850"/>
                    </a:moveTo>
                    <a:lnTo>
                      <a:pt x="791317" y="556046"/>
                    </a:lnTo>
                    <a:cubicBezTo>
                      <a:pt x="793413" y="564047"/>
                      <a:pt x="798937" y="572621"/>
                      <a:pt x="797795" y="580049"/>
                    </a:cubicBezTo>
                    <a:cubicBezTo>
                      <a:pt x="794461" y="601577"/>
                      <a:pt x="796890" y="622200"/>
                      <a:pt x="801176" y="642536"/>
                    </a:cubicBezTo>
                    <a:lnTo>
                      <a:pt x="813700" y="694927"/>
                    </a:lnTo>
                    <a:lnTo>
                      <a:pt x="801177" y="642537"/>
                    </a:lnTo>
                    <a:cubicBezTo>
                      <a:pt x="796891" y="622200"/>
                      <a:pt x="794462" y="601578"/>
                      <a:pt x="797796" y="580050"/>
                    </a:cubicBezTo>
                    <a:cubicBezTo>
                      <a:pt x="798938" y="572622"/>
                      <a:pt x="793414" y="564048"/>
                      <a:pt x="791318" y="556047"/>
                    </a:cubicBezTo>
                    <a:close/>
                    <a:moveTo>
                      <a:pt x="783887" y="313532"/>
                    </a:moveTo>
                    <a:lnTo>
                      <a:pt x="786245" y="324057"/>
                    </a:lnTo>
                    <a:cubicBezTo>
                      <a:pt x="786031" y="328963"/>
                      <a:pt x="785126" y="334583"/>
                      <a:pt x="784459" y="338869"/>
                    </a:cubicBezTo>
                    <a:lnTo>
                      <a:pt x="784454" y="338897"/>
                    </a:lnTo>
                    <a:lnTo>
                      <a:pt x="778363" y="367327"/>
                    </a:lnTo>
                    <a:lnTo>
                      <a:pt x="774553" y="395639"/>
                    </a:lnTo>
                    <a:lnTo>
                      <a:pt x="784454" y="338897"/>
                    </a:lnTo>
                    <a:lnTo>
                      <a:pt x="784460" y="338870"/>
                    </a:lnTo>
                    <a:cubicBezTo>
                      <a:pt x="785794" y="330298"/>
                      <a:pt x="788080" y="316389"/>
                      <a:pt x="783888" y="313533"/>
                    </a:cubicBezTo>
                    <a:close/>
                    <a:moveTo>
                      <a:pt x="761560" y="281567"/>
                    </a:moveTo>
                    <a:lnTo>
                      <a:pt x="766454" y="295414"/>
                    </a:lnTo>
                    <a:lnTo>
                      <a:pt x="766455" y="295414"/>
                    </a:lnTo>
                    <a:close/>
                    <a:moveTo>
                      <a:pt x="774880" y="24485"/>
                    </a:moveTo>
                    <a:lnTo>
                      <a:pt x="777142" y="74128"/>
                    </a:lnTo>
                    <a:cubicBezTo>
                      <a:pt x="775758" y="100173"/>
                      <a:pt x="771253" y="125875"/>
                      <a:pt x="767023" y="151568"/>
                    </a:cubicBezTo>
                    <a:lnTo>
                      <a:pt x="766824" y="153387"/>
                    </a:lnTo>
                    <a:lnTo>
                      <a:pt x="763010" y="177270"/>
                    </a:lnTo>
                    <a:lnTo>
                      <a:pt x="758551" y="228943"/>
                    </a:lnTo>
                    <a:lnTo>
                      <a:pt x="766824" y="153387"/>
                    </a:lnTo>
                    <a:lnTo>
                      <a:pt x="771220" y="125860"/>
                    </a:lnTo>
                    <a:cubicBezTo>
                      <a:pt x="773910" y="108702"/>
                      <a:pt x="776220" y="91491"/>
                      <a:pt x="777143" y="74128"/>
                    </a:cubicBezTo>
                    <a:close/>
                    <a:moveTo>
                      <a:pt x="313354" y="0"/>
                    </a:moveTo>
                    <a:lnTo>
                      <a:pt x="777461" y="0"/>
                    </a:lnTo>
                    <a:lnTo>
                      <a:pt x="774743" y="21485"/>
                    </a:lnTo>
                    <a:lnTo>
                      <a:pt x="777461" y="0"/>
                    </a:lnTo>
                    <a:lnTo>
                      <a:pt x="4543952" y="1"/>
                    </a:lnTo>
                    <a:lnTo>
                      <a:pt x="4543952" y="6858000"/>
                    </a:lnTo>
                    <a:lnTo>
                      <a:pt x="284400" y="6858000"/>
                    </a:lnTo>
                    <a:lnTo>
                      <a:pt x="112147" y="6858000"/>
                    </a:lnTo>
                    <a:lnTo>
                      <a:pt x="102447" y="6815515"/>
                    </a:lnTo>
                    <a:cubicBezTo>
                      <a:pt x="96923" y="6793034"/>
                      <a:pt x="87016" y="6771318"/>
                      <a:pt x="83396" y="6748457"/>
                    </a:cubicBezTo>
                    <a:cubicBezTo>
                      <a:pt x="74824" y="6694163"/>
                      <a:pt x="68728" y="6639487"/>
                      <a:pt x="61870" y="6584811"/>
                    </a:cubicBezTo>
                    <a:cubicBezTo>
                      <a:pt x="54821" y="6528423"/>
                      <a:pt x="47391" y="6472224"/>
                      <a:pt x="41105" y="6415832"/>
                    </a:cubicBezTo>
                    <a:cubicBezTo>
                      <a:pt x="37865" y="6384971"/>
                      <a:pt x="37295" y="6353918"/>
                      <a:pt x="34247" y="6323057"/>
                    </a:cubicBezTo>
                    <a:cubicBezTo>
                      <a:pt x="31579" y="6296004"/>
                      <a:pt x="26626" y="6269143"/>
                      <a:pt x="23386" y="6242092"/>
                    </a:cubicBezTo>
                    <a:cubicBezTo>
                      <a:pt x="20720" y="6218659"/>
                      <a:pt x="19196" y="6195036"/>
                      <a:pt x="16528" y="6171604"/>
                    </a:cubicBezTo>
                    <a:cubicBezTo>
                      <a:pt x="12148" y="6134074"/>
                      <a:pt x="7194" y="6096735"/>
                      <a:pt x="2622" y="6059396"/>
                    </a:cubicBezTo>
                    <a:lnTo>
                      <a:pt x="0" y="6041768"/>
                    </a:lnTo>
                    <a:lnTo>
                      <a:pt x="0" y="6000936"/>
                    </a:lnTo>
                    <a:lnTo>
                      <a:pt x="3670" y="5957594"/>
                    </a:lnTo>
                    <a:lnTo>
                      <a:pt x="0" y="5912510"/>
                    </a:lnTo>
                    <a:lnTo>
                      <a:pt x="0" y="5886400"/>
                    </a:lnTo>
                    <a:lnTo>
                      <a:pt x="1098" y="5864317"/>
                    </a:lnTo>
                    <a:cubicBezTo>
                      <a:pt x="7576" y="5839360"/>
                      <a:pt x="16720" y="5815168"/>
                      <a:pt x="24720" y="5790591"/>
                    </a:cubicBezTo>
                    <a:cubicBezTo>
                      <a:pt x="25672" y="5787923"/>
                      <a:pt x="25864" y="5784685"/>
                      <a:pt x="26434" y="5781829"/>
                    </a:cubicBezTo>
                    <a:cubicBezTo>
                      <a:pt x="29675" y="5765634"/>
                      <a:pt x="32913" y="5749633"/>
                      <a:pt x="35771" y="5733439"/>
                    </a:cubicBezTo>
                    <a:cubicBezTo>
                      <a:pt x="37295" y="5724677"/>
                      <a:pt x="37485" y="5715722"/>
                      <a:pt x="38819" y="5706958"/>
                    </a:cubicBezTo>
                    <a:cubicBezTo>
                      <a:pt x="44153" y="5673049"/>
                      <a:pt x="35199" y="5635710"/>
                      <a:pt x="58250" y="5606371"/>
                    </a:cubicBezTo>
                    <a:cubicBezTo>
                      <a:pt x="73110" y="5587320"/>
                      <a:pt x="69680" y="5568841"/>
                      <a:pt x="67394" y="5548459"/>
                    </a:cubicBezTo>
                    <a:cubicBezTo>
                      <a:pt x="65680" y="5533026"/>
                      <a:pt x="66252" y="5517214"/>
                      <a:pt x="66060" y="5501593"/>
                    </a:cubicBezTo>
                    <a:cubicBezTo>
                      <a:pt x="65490" y="5474160"/>
                      <a:pt x="65298" y="5446727"/>
                      <a:pt x="64346" y="5419294"/>
                    </a:cubicBezTo>
                    <a:cubicBezTo>
                      <a:pt x="63966" y="5410530"/>
                      <a:pt x="59202" y="5401578"/>
                      <a:pt x="59964" y="5393004"/>
                    </a:cubicBezTo>
                    <a:cubicBezTo>
                      <a:pt x="63584" y="5353378"/>
                      <a:pt x="69300" y="5313753"/>
                      <a:pt x="72538" y="5274128"/>
                    </a:cubicBezTo>
                    <a:cubicBezTo>
                      <a:pt x="74442" y="5251649"/>
                      <a:pt x="70824" y="5228596"/>
                      <a:pt x="73490" y="5206307"/>
                    </a:cubicBezTo>
                    <a:cubicBezTo>
                      <a:pt x="76538" y="5180590"/>
                      <a:pt x="84348" y="5155444"/>
                      <a:pt x="89113" y="5129915"/>
                    </a:cubicBezTo>
                    <a:cubicBezTo>
                      <a:pt x="90445" y="5122866"/>
                      <a:pt x="88731" y="5115056"/>
                      <a:pt x="88351" y="5107626"/>
                    </a:cubicBezTo>
                    <a:cubicBezTo>
                      <a:pt x="87968" y="5099244"/>
                      <a:pt x="87206" y="5091051"/>
                      <a:pt x="87016" y="5082669"/>
                    </a:cubicBezTo>
                    <a:cubicBezTo>
                      <a:pt x="86634" y="5057140"/>
                      <a:pt x="87206" y="5031613"/>
                      <a:pt x="85872" y="5006085"/>
                    </a:cubicBezTo>
                    <a:cubicBezTo>
                      <a:pt x="85110" y="4990464"/>
                      <a:pt x="77300" y="4974081"/>
                      <a:pt x="80158" y="4959601"/>
                    </a:cubicBezTo>
                    <a:cubicBezTo>
                      <a:pt x="85682" y="4930074"/>
                      <a:pt x="73300" y="4900545"/>
                      <a:pt x="83586" y="4871018"/>
                    </a:cubicBezTo>
                    <a:cubicBezTo>
                      <a:pt x="86634" y="4861872"/>
                      <a:pt x="79014" y="4849299"/>
                      <a:pt x="78634" y="4838249"/>
                    </a:cubicBezTo>
                    <a:cubicBezTo>
                      <a:pt x="77682" y="4810626"/>
                      <a:pt x="77872" y="4783003"/>
                      <a:pt x="78062" y="4755380"/>
                    </a:cubicBezTo>
                    <a:cubicBezTo>
                      <a:pt x="78252" y="4730613"/>
                      <a:pt x="75586" y="4704894"/>
                      <a:pt x="80920" y="4681082"/>
                    </a:cubicBezTo>
                    <a:cubicBezTo>
                      <a:pt x="86634" y="4656125"/>
                      <a:pt x="85872" y="4633646"/>
                      <a:pt x="79396" y="4609451"/>
                    </a:cubicBezTo>
                    <a:cubicBezTo>
                      <a:pt x="75014" y="4592877"/>
                      <a:pt x="74442" y="4575350"/>
                      <a:pt x="73110" y="4558206"/>
                    </a:cubicBezTo>
                    <a:cubicBezTo>
                      <a:pt x="71586" y="4539727"/>
                      <a:pt x="75586" y="4519342"/>
                      <a:pt x="69300" y="4502578"/>
                    </a:cubicBezTo>
                    <a:cubicBezTo>
                      <a:pt x="50629" y="4452664"/>
                      <a:pt x="46629" y="4401418"/>
                      <a:pt x="46629" y="4349221"/>
                    </a:cubicBezTo>
                    <a:cubicBezTo>
                      <a:pt x="46629" y="4339694"/>
                      <a:pt x="49295" y="4329978"/>
                      <a:pt x="52153" y="4320836"/>
                    </a:cubicBezTo>
                    <a:cubicBezTo>
                      <a:pt x="69300" y="4267492"/>
                      <a:pt x="67776" y="4213960"/>
                      <a:pt x="57297" y="4159666"/>
                    </a:cubicBezTo>
                    <a:cubicBezTo>
                      <a:pt x="55011" y="4148426"/>
                      <a:pt x="54629" y="4135853"/>
                      <a:pt x="56915" y="4124613"/>
                    </a:cubicBezTo>
                    <a:cubicBezTo>
                      <a:pt x="63584" y="4092988"/>
                      <a:pt x="74634" y="4062317"/>
                      <a:pt x="79396" y="4030502"/>
                    </a:cubicBezTo>
                    <a:cubicBezTo>
                      <a:pt x="87206" y="3977924"/>
                      <a:pt x="60918" y="3932393"/>
                      <a:pt x="43771" y="3885337"/>
                    </a:cubicBezTo>
                    <a:cubicBezTo>
                      <a:pt x="31627" y="3851760"/>
                      <a:pt x="8016" y="3821934"/>
                      <a:pt x="426" y="3786776"/>
                    </a:cubicBezTo>
                    <a:lnTo>
                      <a:pt x="0" y="3773896"/>
                    </a:lnTo>
                    <a:lnTo>
                      <a:pt x="0" y="3393881"/>
                    </a:lnTo>
                    <a:lnTo>
                      <a:pt x="11838" y="3359515"/>
                    </a:lnTo>
                    <a:cubicBezTo>
                      <a:pt x="14434" y="3346204"/>
                      <a:pt x="14910" y="3332773"/>
                      <a:pt x="12910" y="3318770"/>
                    </a:cubicBezTo>
                    <a:cubicBezTo>
                      <a:pt x="12243" y="3314103"/>
                      <a:pt x="9909" y="3308769"/>
                      <a:pt x="6718" y="3304078"/>
                    </a:cubicBezTo>
                    <a:lnTo>
                      <a:pt x="0" y="3297656"/>
                    </a:lnTo>
                    <a:lnTo>
                      <a:pt x="0" y="3207866"/>
                    </a:lnTo>
                    <a:lnTo>
                      <a:pt x="15553" y="3186770"/>
                    </a:lnTo>
                    <a:cubicBezTo>
                      <a:pt x="28483" y="3162328"/>
                      <a:pt x="30484" y="3134646"/>
                      <a:pt x="36341" y="3107499"/>
                    </a:cubicBezTo>
                    <a:cubicBezTo>
                      <a:pt x="41105" y="3085402"/>
                      <a:pt x="41295" y="3064826"/>
                      <a:pt x="38057" y="3042727"/>
                    </a:cubicBezTo>
                    <a:cubicBezTo>
                      <a:pt x="30817" y="2994721"/>
                      <a:pt x="41105" y="2948046"/>
                      <a:pt x="54249" y="2901942"/>
                    </a:cubicBezTo>
                    <a:cubicBezTo>
                      <a:pt x="63012" y="2871461"/>
                      <a:pt x="68346" y="2840218"/>
                      <a:pt x="77300" y="2809929"/>
                    </a:cubicBezTo>
                    <a:cubicBezTo>
                      <a:pt x="84158" y="2787258"/>
                      <a:pt x="92351" y="2764589"/>
                      <a:pt x="103399" y="2743825"/>
                    </a:cubicBezTo>
                    <a:cubicBezTo>
                      <a:pt x="119594" y="2713722"/>
                      <a:pt x="143978" y="2687435"/>
                      <a:pt x="137500" y="2649142"/>
                    </a:cubicBezTo>
                    <a:cubicBezTo>
                      <a:pt x="131786" y="2615420"/>
                      <a:pt x="143786" y="2584941"/>
                      <a:pt x="155217" y="2554078"/>
                    </a:cubicBezTo>
                    <a:cubicBezTo>
                      <a:pt x="163599" y="2531408"/>
                      <a:pt x="172173" y="2508741"/>
                      <a:pt x="177507" y="2485306"/>
                    </a:cubicBezTo>
                    <a:cubicBezTo>
                      <a:pt x="183794" y="2457491"/>
                      <a:pt x="181126" y="2426058"/>
                      <a:pt x="192748" y="2401291"/>
                    </a:cubicBezTo>
                    <a:cubicBezTo>
                      <a:pt x="204940" y="2375382"/>
                      <a:pt x="196748" y="2353858"/>
                      <a:pt x="193318" y="2330805"/>
                    </a:cubicBezTo>
                    <a:cubicBezTo>
                      <a:pt x="187984" y="2294038"/>
                      <a:pt x="178077" y="2257458"/>
                      <a:pt x="190652" y="2220311"/>
                    </a:cubicBezTo>
                    <a:cubicBezTo>
                      <a:pt x="205892" y="2175162"/>
                      <a:pt x="222275" y="2130392"/>
                      <a:pt x="236753" y="2085053"/>
                    </a:cubicBezTo>
                    <a:cubicBezTo>
                      <a:pt x="242280" y="2067524"/>
                      <a:pt x="244566" y="2048667"/>
                      <a:pt x="247042" y="2030377"/>
                    </a:cubicBezTo>
                    <a:cubicBezTo>
                      <a:pt x="249138" y="2013042"/>
                      <a:pt x="243804" y="1992278"/>
                      <a:pt x="251804" y="1978939"/>
                    </a:cubicBezTo>
                    <a:cubicBezTo>
                      <a:pt x="272379" y="1944648"/>
                      <a:pt x="282475" y="1909407"/>
                      <a:pt x="282475" y="1869779"/>
                    </a:cubicBezTo>
                    <a:cubicBezTo>
                      <a:pt x="282475" y="1854919"/>
                      <a:pt x="291049" y="1840440"/>
                      <a:pt x="292573" y="1825392"/>
                    </a:cubicBezTo>
                    <a:cubicBezTo>
                      <a:pt x="294477" y="1804815"/>
                      <a:pt x="299622" y="1781193"/>
                      <a:pt x="292381" y="1763286"/>
                    </a:cubicBezTo>
                    <a:cubicBezTo>
                      <a:pt x="275237" y="1721184"/>
                      <a:pt x="289525" y="1687085"/>
                      <a:pt x="306480" y="1650316"/>
                    </a:cubicBezTo>
                    <a:cubicBezTo>
                      <a:pt x="323244" y="1614119"/>
                      <a:pt x="336579" y="1576018"/>
                      <a:pt x="347629" y="1537536"/>
                    </a:cubicBezTo>
                    <a:cubicBezTo>
                      <a:pt x="351629" y="1523058"/>
                      <a:pt x="344961" y="1505723"/>
                      <a:pt x="343629" y="1489719"/>
                    </a:cubicBezTo>
                    <a:cubicBezTo>
                      <a:pt x="343247" y="1484003"/>
                      <a:pt x="342675" y="1477716"/>
                      <a:pt x="344581" y="1472574"/>
                    </a:cubicBezTo>
                    <a:cubicBezTo>
                      <a:pt x="362870" y="1422853"/>
                      <a:pt x="376776" y="1372367"/>
                      <a:pt x="367252" y="1318455"/>
                    </a:cubicBezTo>
                    <a:cubicBezTo>
                      <a:pt x="366298" y="1313503"/>
                      <a:pt x="368394" y="1307977"/>
                      <a:pt x="369728" y="1303023"/>
                    </a:cubicBezTo>
                    <a:cubicBezTo>
                      <a:pt x="376586" y="1278828"/>
                      <a:pt x="387444" y="1255205"/>
                      <a:pt x="389921" y="1230632"/>
                    </a:cubicBezTo>
                    <a:cubicBezTo>
                      <a:pt x="396017" y="1170050"/>
                      <a:pt x="398495" y="1109090"/>
                      <a:pt x="402495" y="1048124"/>
                    </a:cubicBezTo>
                    <a:cubicBezTo>
                      <a:pt x="402685" y="1044314"/>
                      <a:pt x="402685" y="1040314"/>
                      <a:pt x="404019" y="1036886"/>
                    </a:cubicBezTo>
                    <a:cubicBezTo>
                      <a:pt x="412211" y="1014405"/>
                      <a:pt x="409543" y="994784"/>
                      <a:pt x="393923" y="975732"/>
                    </a:cubicBezTo>
                    <a:cubicBezTo>
                      <a:pt x="387064" y="967349"/>
                      <a:pt x="383444" y="955919"/>
                      <a:pt x="379634" y="945443"/>
                    </a:cubicBezTo>
                    <a:cubicBezTo>
                      <a:pt x="373918" y="930010"/>
                      <a:pt x="368394" y="914199"/>
                      <a:pt x="364774" y="898197"/>
                    </a:cubicBezTo>
                    <a:cubicBezTo>
                      <a:pt x="361346" y="882383"/>
                      <a:pt x="356583" y="865429"/>
                      <a:pt x="359250" y="850188"/>
                    </a:cubicBezTo>
                    <a:cubicBezTo>
                      <a:pt x="364012" y="822755"/>
                      <a:pt x="374680" y="796654"/>
                      <a:pt x="381730" y="769604"/>
                    </a:cubicBezTo>
                    <a:cubicBezTo>
                      <a:pt x="384206" y="760269"/>
                      <a:pt x="383824" y="749981"/>
                      <a:pt x="384016" y="740267"/>
                    </a:cubicBezTo>
                    <a:cubicBezTo>
                      <a:pt x="384586" y="717976"/>
                      <a:pt x="379062" y="695115"/>
                      <a:pt x="394875" y="674922"/>
                    </a:cubicBezTo>
                    <a:cubicBezTo>
                      <a:pt x="409733" y="656254"/>
                      <a:pt x="405353" y="637391"/>
                      <a:pt x="394113" y="617771"/>
                    </a:cubicBezTo>
                    <a:cubicBezTo>
                      <a:pt x="386110" y="603672"/>
                      <a:pt x="379824" y="587671"/>
                      <a:pt x="376776" y="571859"/>
                    </a:cubicBezTo>
                    <a:cubicBezTo>
                      <a:pt x="372586" y="550140"/>
                      <a:pt x="370870" y="528614"/>
                      <a:pt x="373348" y="505181"/>
                    </a:cubicBezTo>
                    <a:cubicBezTo>
                      <a:pt x="375062" y="488606"/>
                      <a:pt x="375824" y="475080"/>
                      <a:pt x="385920" y="462125"/>
                    </a:cubicBezTo>
                    <a:cubicBezTo>
                      <a:pt x="387444" y="460031"/>
                      <a:pt x="387826" y="456221"/>
                      <a:pt x="387634" y="453363"/>
                    </a:cubicBezTo>
                    <a:cubicBezTo>
                      <a:pt x="384396" y="415834"/>
                      <a:pt x="386110" y="378685"/>
                      <a:pt x="388399" y="340773"/>
                    </a:cubicBezTo>
                    <a:cubicBezTo>
                      <a:pt x="391445" y="292578"/>
                      <a:pt x="382492" y="241900"/>
                      <a:pt x="350487" y="200181"/>
                    </a:cubicBezTo>
                    <a:cubicBezTo>
                      <a:pt x="345723" y="194084"/>
                      <a:pt x="343629" y="184940"/>
                      <a:pt x="342485" y="176938"/>
                    </a:cubicBezTo>
                    <a:cubicBezTo>
                      <a:pt x="337533" y="139218"/>
                      <a:pt x="334103" y="101307"/>
                      <a:pt x="328579" y="63586"/>
                    </a:cubicBezTo>
                    <a:cubicBezTo>
                      <a:pt x="325530" y="43011"/>
                      <a:pt x="322862" y="21485"/>
                      <a:pt x="314480" y="2816"/>
                    </a:cubicBez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Shape 25">
                <a:extLst>
                  <a:ext uri="{FF2B5EF4-FFF2-40B4-BE49-F238E27FC236}">
                    <a16:creationId xmlns:a16="http://schemas.microsoft.com/office/drawing/2014/main" id="{9326F8B1-A013-4590-B8BA-A294E3B9B1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648048" y="0"/>
                <a:ext cx="4543952" cy="6858000"/>
              </a:xfrm>
              <a:custGeom>
                <a:avLst/>
                <a:gdLst>
                  <a:gd name="connsiteX0" fmla="*/ 328959 w 4543952"/>
                  <a:gd name="connsiteY0" fmla="*/ 6564619 h 6858000"/>
                  <a:gd name="connsiteX1" fmla="*/ 306480 w 4543952"/>
                  <a:gd name="connsiteY1" fmla="*/ 6588624 h 6858000"/>
                  <a:gd name="connsiteX2" fmla="*/ 289858 w 4543952"/>
                  <a:gd name="connsiteY2" fmla="*/ 6625223 h 6858000"/>
                  <a:gd name="connsiteX3" fmla="*/ 289858 w 4543952"/>
                  <a:gd name="connsiteY3" fmla="*/ 6625224 h 6858000"/>
                  <a:gd name="connsiteX4" fmla="*/ 289870 w 4543952"/>
                  <a:gd name="connsiteY4" fmla="*/ 6645551 h 6858000"/>
                  <a:gd name="connsiteX5" fmla="*/ 296953 w 4543952"/>
                  <a:gd name="connsiteY5" fmla="*/ 6662539 h 6858000"/>
                  <a:gd name="connsiteX6" fmla="*/ 296953 w 4543952"/>
                  <a:gd name="connsiteY6" fmla="*/ 6662541 h 6858000"/>
                  <a:gd name="connsiteX7" fmla="*/ 296954 w 4543952"/>
                  <a:gd name="connsiteY7" fmla="*/ 6662543 h 6858000"/>
                  <a:gd name="connsiteX8" fmla="*/ 311551 w 4543952"/>
                  <a:gd name="connsiteY8" fmla="*/ 6702975 h 6858000"/>
                  <a:gd name="connsiteX9" fmla="*/ 297715 w 4543952"/>
                  <a:gd name="connsiteY9" fmla="*/ 6742551 h 6858000"/>
                  <a:gd name="connsiteX10" fmla="*/ 297714 w 4543952"/>
                  <a:gd name="connsiteY10" fmla="*/ 6742554 h 6858000"/>
                  <a:gd name="connsiteX11" fmla="*/ 283011 w 4543952"/>
                  <a:gd name="connsiteY11" fmla="*/ 6776799 h 6858000"/>
                  <a:gd name="connsiteX12" fmla="*/ 278238 w 4543952"/>
                  <a:gd name="connsiteY12" fmla="*/ 6812061 h 6858000"/>
                  <a:gd name="connsiteX13" fmla="*/ 278237 w 4543952"/>
                  <a:gd name="connsiteY13" fmla="*/ 6812062 h 6858000"/>
                  <a:gd name="connsiteX14" fmla="*/ 278237 w 4543952"/>
                  <a:gd name="connsiteY14" fmla="*/ 6812063 h 6858000"/>
                  <a:gd name="connsiteX15" fmla="*/ 278238 w 4543952"/>
                  <a:gd name="connsiteY15" fmla="*/ 6812061 h 6858000"/>
                  <a:gd name="connsiteX16" fmla="*/ 297714 w 4543952"/>
                  <a:gd name="connsiteY16" fmla="*/ 6742554 h 6858000"/>
                  <a:gd name="connsiteX17" fmla="*/ 297715 w 4543952"/>
                  <a:gd name="connsiteY17" fmla="*/ 6742552 h 6858000"/>
                  <a:gd name="connsiteX18" fmla="*/ 311551 w 4543952"/>
                  <a:gd name="connsiteY18" fmla="*/ 6702976 h 6858000"/>
                  <a:gd name="connsiteX19" fmla="*/ 311551 w 4543952"/>
                  <a:gd name="connsiteY19" fmla="*/ 6702975 h 6858000"/>
                  <a:gd name="connsiteX20" fmla="*/ 308405 w 4543952"/>
                  <a:gd name="connsiteY20" fmla="*/ 6683026 h 6858000"/>
                  <a:gd name="connsiteX21" fmla="*/ 296954 w 4543952"/>
                  <a:gd name="connsiteY21" fmla="*/ 6662543 h 6858000"/>
                  <a:gd name="connsiteX22" fmla="*/ 296953 w 4543952"/>
                  <a:gd name="connsiteY22" fmla="*/ 6662540 h 6858000"/>
                  <a:gd name="connsiteX23" fmla="*/ 296953 w 4543952"/>
                  <a:gd name="connsiteY23" fmla="*/ 6662539 h 6858000"/>
                  <a:gd name="connsiteX24" fmla="*/ 289858 w 4543952"/>
                  <a:gd name="connsiteY24" fmla="*/ 6625224 h 6858000"/>
                  <a:gd name="connsiteX25" fmla="*/ 306480 w 4543952"/>
                  <a:gd name="connsiteY25" fmla="*/ 6588625 h 6858000"/>
                  <a:gd name="connsiteX26" fmla="*/ 328959 w 4543952"/>
                  <a:gd name="connsiteY26" fmla="*/ 6564620 h 6858000"/>
                  <a:gd name="connsiteX27" fmla="*/ 248638 w 4543952"/>
                  <a:gd name="connsiteY27" fmla="*/ 6438980 h 6858000"/>
                  <a:gd name="connsiteX28" fmla="*/ 268569 w 4543952"/>
                  <a:gd name="connsiteY28" fmla="*/ 6463840 h 6858000"/>
                  <a:gd name="connsiteX29" fmla="*/ 268572 w 4543952"/>
                  <a:gd name="connsiteY29" fmla="*/ 6463848 h 6858000"/>
                  <a:gd name="connsiteX30" fmla="*/ 279556 w 4543952"/>
                  <a:gd name="connsiteY30" fmla="*/ 6508051 h 6858000"/>
                  <a:gd name="connsiteX31" fmla="*/ 282367 w 4543952"/>
                  <a:gd name="connsiteY31" fmla="*/ 6513011 h 6858000"/>
                  <a:gd name="connsiteX32" fmla="*/ 284834 w 4543952"/>
                  <a:gd name="connsiteY32" fmla="*/ 6521803 h 6858000"/>
                  <a:gd name="connsiteX33" fmla="*/ 301172 w 4543952"/>
                  <a:gd name="connsiteY33" fmla="*/ 6546194 h 6858000"/>
                  <a:gd name="connsiteX34" fmla="*/ 301172 w 4543952"/>
                  <a:gd name="connsiteY34" fmla="*/ 6546193 h 6858000"/>
                  <a:gd name="connsiteX35" fmla="*/ 282367 w 4543952"/>
                  <a:gd name="connsiteY35" fmla="*/ 6513011 h 6858000"/>
                  <a:gd name="connsiteX36" fmla="*/ 268572 w 4543952"/>
                  <a:gd name="connsiteY36" fmla="*/ 6463848 h 6858000"/>
                  <a:gd name="connsiteX37" fmla="*/ 268569 w 4543952"/>
                  <a:gd name="connsiteY37" fmla="*/ 6463839 h 6858000"/>
                  <a:gd name="connsiteX38" fmla="*/ 166047 w 4543952"/>
                  <a:gd name="connsiteY38" fmla="*/ 6392242 h 6858000"/>
                  <a:gd name="connsiteX39" fmla="*/ 173364 w 4543952"/>
                  <a:gd name="connsiteY39" fmla="*/ 6407332 h 6858000"/>
                  <a:gd name="connsiteX40" fmla="*/ 173364 w 4543952"/>
                  <a:gd name="connsiteY40" fmla="*/ 6407331 h 6858000"/>
                  <a:gd name="connsiteX41" fmla="*/ 401733 w 4543952"/>
                  <a:gd name="connsiteY41" fmla="*/ 4221390 h 6858000"/>
                  <a:gd name="connsiteX42" fmla="*/ 396017 w 4543952"/>
                  <a:gd name="connsiteY42" fmla="*/ 4253013 h 6858000"/>
                  <a:gd name="connsiteX43" fmla="*/ 356201 w 4543952"/>
                  <a:gd name="connsiteY43" fmla="*/ 4324644 h 6858000"/>
                  <a:gd name="connsiteX44" fmla="*/ 347247 w 4543952"/>
                  <a:gd name="connsiteY44" fmla="*/ 4363889 h 6858000"/>
                  <a:gd name="connsiteX45" fmla="*/ 347247 w 4543952"/>
                  <a:gd name="connsiteY45" fmla="*/ 4363890 h 6858000"/>
                  <a:gd name="connsiteX46" fmla="*/ 348009 w 4543952"/>
                  <a:gd name="connsiteY46" fmla="*/ 4482004 h 6858000"/>
                  <a:gd name="connsiteX47" fmla="*/ 408019 w 4543952"/>
                  <a:gd name="connsiteY47" fmla="*/ 4659174 h 6858000"/>
                  <a:gd name="connsiteX48" fmla="*/ 416021 w 4543952"/>
                  <a:gd name="connsiteY48" fmla="*/ 4677655 h 6858000"/>
                  <a:gd name="connsiteX49" fmla="*/ 425928 w 4543952"/>
                  <a:gd name="connsiteY49" fmla="*/ 4767764 h 6858000"/>
                  <a:gd name="connsiteX50" fmla="*/ 427237 w 4543952"/>
                  <a:gd name="connsiteY50" fmla="*/ 4800482 h 6858000"/>
                  <a:gd name="connsiteX51" fmla="*/ 412401 w 4543952"/>
                  <a:gd name="connsiteY51" fmla="*/ 4828915 h 6858000"/>
                  <a:gd name="connsiteX52" fmla="*/ 391971 w 4543952"/>
                  <a:gd name="connsiteY52" fmla="*/ 4857316 h 6858000"/>
                  <a:gd name="connsiteX53" fmla="*/ 390221 w 4543952"/>
                  <a:gd name="connsiteY53" fmla="*/ 4863342 h 6858000"/>
                  <a:gd name="connsiteX54" fmla="*/ 387469 w 4543952"/>
                  <a:gd name="connsiteY54" fmla="*/ 4867613 h 6858000"/>
                  <a:gd name="connsiteX55" fmla="*/ 382691 w 4543952"/>
                  <a:gd name="connsiteY55" fmla="*/ 4889274 h 6858000"/>
                  <a:gd name="connsiteX56" fmla="*/ 382691 w 4543952"/>
                  <a:gd name="connsiteY56" fmla="*/ 4889275 h 6858000"/>
                  <a:gd name="connsiteX57" fmla="*/ 384396 w 4543952"/>
                  <a:gd name="connsiteY57" fmla="*/ 4912168 h 6858000"/>
                  <a:gd name="connsiteX58" fmla="*/ 385799 w 4543952"/>
                  <a:gd name="connsiteY58" fmla="*/ 4933804 h 6858000"/>
                  <a:gd name="connsiteX59" fmla="*/ 378247 w 4543952"/>
                  <a:gd name="connsiteY59" fmla="*/ 4957452 h 6858000"/>
                  <a:gd name="connsiteX60" fmla="*/ 360964 w 4543952"/>
                  <a:gd name="connsiteY60" fmla="*/ 4987036 h 6858000"/>
                  <a:gd name="connsiteX61" fmla="*/ 334485 w 4543952"/>
                  <a:gd name="connsiteY61" fmla="*/ 5041520 h 6858000"/>
                  <a:gd name="connsiteX62" fmla="*/ 321371 w 4543952"/>
                  <a:gd name="connsiteY62" fmla="*/ 5087422 h 6858000"/>
                  <a:gd name="connsiteX63" fmla="*/ 321364 w 4543952"/>
                  <a:gd name="connsiteY63" fmla="*/ 5087449 h 6858000"/>
                  <a:gd name="connsiteX64" fmla="*/ 315482 w 4543952"/>
                  <a:gd name="connsiteY64" fmla="*/ 5102460 h 6858000"/>
                  <a:gd name="connsiteX65" fmla="*/ 308338 w 4543952"/>
                  <a:gd name="connsiteY65" fmla="*/ 5133219 h 6858000"/>
                  <a:gd name="connsiteX66" fmla="*/ 308337 w 4543952"/>
                  <a:gd name="connsiteY66" fmla="*/ 5133223 h 6858000"/>
                  <a:gd name="connsiteX67" fmla="*/ 308337 w 4543952"/>
                  <a:gd name="connsiteY67" fmla="*/ 5133224 h 6858000"/>
                  <a:gd name="connsiteX68" fmla="*/ 315052 w 4543952"/>
                  <a:gd name="connsiteY68" fmla="*/ 5166113 h 6858000"/>
                  <a:gd name="connsiteX69" fmla="*/ 314362 w 4543952"/>
                  <a:gd name="connsiteY69" fmla="*/ 5172089 h 6858000"/>
                  <a:gd name="connsiteX70" fmla="*/ 311814 w 4543952"/>
                  <a:gd name="connsiteY70" fmla="*/ 5179066 h 6858000"/>
                  <a:gd name="connsiteX71" fmla="*/ 311814 w 4543952"/>
                  <a:gd name="connsiteY71" fmla="*/ 5179067 h 6858000"/>
                  <a:gd name="connsiteX72" fmla="*/ 335437 w 4543952"/>
                  <a:gd name="connsiteY72" fmla="*/ 5272796 h 6858000"/>
                  <a:gd name="connsiteX73" fmla="*/ 360397 w 4543952"/>
                  <a:gd name="connsiteY73" fmla="*/ 5321350 h 6858000"/>
                  <a:gd name="connsiteX74" fmla="*/ 364317 w 4543952"/>
                  <a:gd name="connsiteY74" fmla="*/ 5355013 h 6858000"/>
                  <a:gd name="connsiteX75" fmla="*/ 359440 w 4543952"/>
                  <a:gd name="connsiteY75" fmla="*/ 5385383 h 6858000"/>
                  <a:gd name="connsiteX76" fmla="*/ 351249 w 4543952"/>
                  <a:gd name="connsiteY76" fmla="*/ 5425581 h 6858000"/>
                  <a:gd name="connsiteX77" fmla="*/ 339627 w 4543952"/>
                  <a:gd name="connsiteY77" fmla="*/ 5480636 h 6858000"/>
                  <a:gd name="connsiteX78" fmla="*/ 335103 w 4543952"/>
                  <a:gd name="connsiteY78" fmla="*/ 5507666 h 6858000"/>
                  <a:gd name="connsiteX79" fmla="*/ 335103 w 4543952"/>
                  <a:gd name="connsiteY79" fmla="*/ 5507667 h 6858000"/>
                  <a:gd name="connsiteX80" fmla="*/ 337324 w 4543952"/>
                  <a:gd name="connsiteY80" fmla="*/ 5520421 h 6858000"/>
                  <a:gd name="connsiteX81" fmla="*/ 345722 w 4543952"/>
                  <a:gd name="connsiteY81" fmla="*/ 5531691 h 6858000"/>
                  <a:gd name="connsiteX82" fmla="*/ 345723 w 4543952"/>
                  <a:gd name="connsiteY82" fmla="*/ 5531693 h 6858000"/>
                  <a:gd name="connsiteX83" fmla="*/ 355869 w 4543952"/>
                  <a:gd name="connsiteY83" fmla="*/ 5547577 h 6858000"/>
                  <a:gd name="connsiteX84" fmla="*/ 346295 w 4543952"/>
                  <a:gd name="connsiteY84" fmla="*/ 5562745 h 6858000"/>
                  <a:gd name="connsiteX85" fmla="*/ 275047 w 4543952"/>
                  <a:gd name="connsiteY85" fmla="*/ 5704482 h 6858000"/>
                  <a:gd name="connsiteX86" fmla="*/ 269141 w 4543952"/>
                  <a:gd name="connsiteY86" fmla="*/ 5740487 h 6858000"/>
                  <a:gd name="connsiteX87" fmla="*/ 260376 w 4543952"/>
                  <a:gd name="connsiteY87" fmla="*/ 5760872 h 6858000"/>
                  <a:gd name="connsiteX88" fmla="*/ 171981 w 4543952"/>
                  <a:gd name="connsiteY88" fmla="*/ 5883750 h 6858000"/>
                  <a:gd name="connsiteX89" fmla="*/ 171979 w 4543952"/>
                  <a:gd name="connsiteY89" fmla="*/ 5883755 h 6858000"/>
                  <a:gd name="connsiteX90" fmla="*/ 160957 w 4543952"/>
                  <a:gd name="connsiteY90" fmla="*/ 5909350 h 6858000"/>
                  <a:gd name="connsiteX91" fmla="*/ 154076 w 4543952"/>
                  <a:gd name="connsiteY91" fmla="*/ 5935945 h 6858000"/>
                  <a:gd name="connsiteX92" fmla="*/ 154075 w 4543952"/>
                  <a:gd name="connsiteY92" fmla="*/ 5935948 h 6858000"/>
                  <a:gd name="connsiteX93" fmla="*/ 154075 w 4543952"/>
                  <a:gd name="connsiteY93" fmla="*/ 5935949 h 6858000"/>
                  <a:gd name="connsiteX94" fmla="*/ 154242 w 4543952"/>
                  <a:gd name="connsiteY94" fmla="*/ 5964476 h 6858000"/>
                  <a:gd name="connsiteX95" fmla="*/ 157695 w 4543952"/>
                  <a:gd name="connsiteY95" fmla="*/ 5993289 h 6858000"/>
                  <a:gd name="connsiteX96" fmla="*/ 157695 w 4543952"/>
                  <a:gd name="connsiteY96" fmla="*/ 5993291 h 6858000"/>
                  <a:gd name="connsiteX97" fmla="*/ 164171 w 4543952"/>
                  <a:gd name="connsiteY97" fmla="*/ 6026440 h 6858000"/>
                  <a:gd name="connsiteX98" fmla="*/ 220371 w 4543952"/>
                  <a:gd name="connsiteY98" fmla="*/ 6108738 h 6858000"/>
                  <a:gd name="connsiteX99" fmla="*/ 234064 w 4543952"/>
                  <a:gd name="connsiteY99" fmla="*/ 6133314 h 6858000"/>
                  <a:gd name="connsiteX100" fmla="*/ 218468 w 4543952"/>
                  <a:gd name="connsiteY100" fmla="*/ 6155599 h 6858000"/>
                  <a:gd name="connsiteX101" fmla="*/ 218465 w 4543952"/>
                  <a:gd name="connsiteY101" fmla="*/ 6155601 h 6858000"/>
                  <a:gd name="connsiteX102" fmla="*/ 179794 w 4543952"/>
                  <a:gd name="connsiteY102" fmla="*/ 6228755 h 6858000"/>
                  <a:gd name="connsiteX103" fmla="*/ 162457 w 4543952"/>
                  <a:gd name="connsiteY103" fmla="*/ 6361538 h 6858000"/>
                  <a:gd name="connsiteX104" fmla="*/ 162457 w 4543952"/>
                  <a:gd name="connsiteY104" fmla="*/ 6361539 h 6858000"/>
                  <a:gd name="connsiteX105" fmla="*/ 179794 w 4543952"/>
                  <a:gd name="connsiteY105" fmla="*/ 6228756 h 6858000"/>
                  <a:gd name="connsiteX106" fmla="*/ 218465 w 4543952"/>
                  <a:gd name="connsiteY106" fmla="*/ 6155602 h 6858000"/>
                  <a:gd name="connsiteX107" fmla="*/ 218468 w 4543952"/>
                  <a:gd name="connsiteY107" fmla="*/ 6155599 h 6858000"/>
                  <a:gd name="connsiteX108" fmla="*/ 230364 w 4543952"/>
                  <a:gd name="connsiteY108" fmla="*/ 6143189 h 6858000"/>
                  <a:gd name="connsiteX109" fmla="*/ 234064 w 4543952"/>
                  <a:gd name="connsiteY109" fmla="*/ 6133314 h 6858000"/>
                  <a:gd name="connsiteX110" fmla="*/ 234064 w 4543952"/>
                  <a:gd name="connsiteY110" fmla="*/ 6133313 h 6858000"/>
                  <a:gd name="connsiteX111" fmla="*/ 220371 w 4543952"/>
                  <a:gd name="connsiteY111" fmla="*/ 6108737 h 6858000"/>
                  <a:gd name="connsiteX112" fmla="*/ 164171 w 4543952"/>
                  <a:gd name="connsiteY112" fmla="*/ 6026439 h 6858000"/>
                  <a:gd name="connsiteX113" fmla="*/ 157695 w 4543952"/>
                  <a:gd name="connsiteY113" fmla="*/ 5993290 h 6858000"/>
                  <a:gd name="connsiteX114" fmla="*/ 157695 w 4543952"/>
                  <a:gd name="connsiteY114" fmla="*/ 5993289 h 6858000"/>
                  <a:gd name="connsiteX115" fmla="*/ 154075 w 4543952"/>
                  <a:gd name="connsiteY115" fmla="*/ 5935949 h 6858000"/>
                  <a:gd name="connsiteX116" fmla="*/ 154076 w 4543952"/>
                  <a:gd name="connsiteY116" fmla="*/ 5935945 h 6858000"/>
                  <a:gd name="connsiteX117" fmla="*/ 171979 w 4543952"/>
                  <a:gd name="connsiteY117" fmla="*/ 5883755 h 6858000"/>
                  <a:gd name="connsiteX118" fmla="*/ 171981 w 4543952"/>
                  <a:gd name="connsiteY118" fmla="*/ 5883751 h 6858000"/>
                  <a:gd name="connsiteX119" fmla="*/ 260376 w 4543952"/>
                  <a:gd name="connsiteY119" fmla="*/ 5760873 h 6858000"/>
                  <a:gd name="connsiteX120" fmla="*/ 269141 w 4543952"/>
                  <a:gd name="connsiteY120" fmla="*/ 5740488 h 6858000"/>
                  <a:gd name="connsiteX121" fmla="*/ 275047 w 4543952"/>
                  <a:gd name="connsiteY121" fmla="*/ 5704483 h 6858000"/>
                  <a:gd name="connsiteX122" fmla="*/ 346295 w 4543952"/>
                  <a:gd name="connsiteY122" fmla="*/ 5562746 h 6858000"/>
                  <a:gd name="connsiteX123" fmla="*/ 355869 w 4543952"/>
                  <a:gd name="connsiteY123" fmla="*/ 5547578 h 6858000"/>
                  <a:gd name="connsiteX124" fmla="*/ 355869 w 4543952"/>
                  <a:gd name="connsiteY124" fmla="*/ 5547577 h 6858000"/>
                  <a:gd name="connsiteX125" fmla="*/ 345723 w 4543952"/>
                  <a:gd name="connsiteY125" fmla="*/ 5531692 h 6858000"/>
                  <a:gd name="connsiteX126" fmla="*/ 345722 w 4543952"/>
                  <a:gd name="connsiteY126" fmla="*/ 5531691 h 6858000"/>
                  <a:gd name="connsiteX127" fmla="*/ 335103 w 4543952"/>
                  <a:gd name="connsiteY127" fmla="*/ 5507667 h 6858000"/>
                  <a:gd name="connsiteX128" fmla="*/ 339627 w 4543952"/>
                  <a:gd name="connsiteY128" fmla="*/ 5480637 h 6858000"/>
                  <a:gd name="connsiteX129" fmla="*/ 351249 w 4543952"/>
                  <a:gd name="connsiteY129" fmla="*/ 5425582 h 6858000"/>
                  <a:gd name="connsiteX130" fmla="*/ 359440 w 4543952"/>
                  <a:gd name="connsiteY130" fmla="*/ 5385384 h 6858000"/>
                  <a:gd name="connsiteX131" fmla="*/ 364317 w 4543952"/>
                  <a:gd name="connsiteY131" fmla="*/ 5355014 h 6858000"/>
                  <a:gd name="connsiteX132" fmla="*/ 364317 w 4543952"/>
                  <a:gd name="connsiteY132" fmla="*/ 5355013 h 6858000"/>
                  <a:gd name="connsiteX133" fmla="*/ 362870 w 4543952"/>
                  <a:gd name="connsiteY133" fmla="*/ 5326162 h 6858000"/>
                  <a:gd name="connsiteX134" fmla="*/ 360397 w 4543952"/>
                  <a:gd name="connsiteY134" fmla="*/ 5321350 h 6858000"/>
                  <a:gd name="connsiteX135" fmla="*/ 359341 w 4543952"/>
                  <a:gd name="connsiteY135" fmla="*/ 5312287 h 6858000"/>
                  <a:gd name="connsiteX136" fmla="*/ 335437 w 4543952"/>
                  <a:gd name="connsiteY136" fmla="*/ 5272795 h 6858000"/>
                  <a:gd name="connsiteX137" fmla="*/ 311981 w 4543952"/>
                  <a:gd name="connsiteY137" fmla="*/ 5229432 h 6858000"/>
                  <a:gd name="connsiteX138" fmla="*/ 311814 w 4543952"/>
                  <a:gd name="connsiteY138" fmla="*/ 5179067 h 6858000"/>
                  <a:gd name="connsiteX139" fmla="*/ 314362 w 4543952"/>
                  <a:gd name="connsiteY139" fmla="*/ 5172090 h 6858000"/>
                  <a:gd name="connsiteX140" fmla="*/ 315052 w 4543952"/>
                  <a:gd name="connsiteY140" fmla="*/ 5166113 h 6858000"/>
                  <a:gd name="connsiteX141" fmla="*/ 315052 w 4543952"/>
                  <a:gd name="connsiteY141" fmla="*/ 5166112 h 6858000"/>
                  <a:gd name="connsiteX142" fmla="*/ 308337 w 4543952"/>
                  <a:gd name="connsiteY142" fmla="*/ 5133224 h 6858000"/>
                  <a:gd name="connsiteX143" fmla="*/ 308338 w 4543952"/>
                  <a:gd name="connsiteY143" fmla="*/ 5133219 h 6858000"/>
                  <a:gd name="connsiteX144" fmla="*/ 321364 w 4543952"/>
                  <a:gd name="connsiteY144" fmla="*/ 5087449 h 6858000"/>
                  <a:gd name="connsiteX145" fmla="*/ 327270 w 4543952"/>
                  <a:gd name="connsiteY145" fmla="*/ 5072375 h 6858000"/>
                  <a:gd name="connsiteX146" fmla="*/ 334485 w 4543952"/>
                  <a:gd name="connsiteY146" fmla="*/ 5041521 h 6858000"/>
                  <a:gd name="connsiteX147" fmla="*/ 360964 w 4543952"/>
                  <a:gd name="connsiteY147" fmla="*/ 4987037 h 6858000"/>
                  <a:gd name="connsiteX148" fmla="*/ 376969 w 4543952"/>
                  <a:gd name="connsiteY148" fmla="*/ 4961455 h 6858000"/>
                  <a:gd name="connsiteX149" fmla="*/ 378247 w 4543952"/>
                  <a:gd name="connsiteY149" fmla="*/ 4957452 h 6858000"/>
                  <a:gd name="connsiteX150" fmla="*/ 381039 w 4543952"/>
                  <a:gd name="connsiteY150" fmla="*/ 4952672 h 6858000"/>
                  <a:gd name="connsiteX151" fmla="*/ 385799 w 4543952"/>
                  <a:gd name="connsiteY151" fmla="*/ 4933804 h 6858000"/>
                  <a:gd name="connsiteX152" fmla="*/ 384396 w 4543952"/>
                  <a:gd name="connsiteY152" fmla="*/ 4912167 h 6858000"/>
                  <a:gd name="connsiteX153" fmla="*/ 382691 w 4543952"/>
                  <a:gd name="connsiteY153" fmla="*/ 4889274 h 6858000"/>
                  <a:gd name="connsiteX154" fmla="*/ 390221 w 4543952"/>
                  <a:gd name="connsiteY154" fmla="*/ 4863342 h 6858000"/>
                  <a:gd name="connsiteX155" fmla="*/ 412401 w 4543952"/>
                  <a:gd name="connsiteY155" fmla="*/ 4828916 h 6858000"/>
                  <a:gd name="connsiteX156" fmla="*/ 427237 w 4543952"/>
                  <a:gd name="connsiteY156" fmla="*/ 4800483 h 6858000"/>
                  <a:gd name="connsiteX157" fmla="*/ 427237 w 4543952"/>
                  <a:gd name="connsiteY157" fmla="*/ 4800482 h 6858000"/>
                  <a:gd name="connsiteX158" fmla="*/ 425928 w 4543952"/>
                  <a:gd name="connsiteY158" fmla="*/ 4767763 h 6858000"/>
                  <a:gd name="connsiteX159" fmla="*/ 416021 w 4543952"/>
                  <a:gd name="connsiteY159" fmla="*/ 4677654 h 6858000"/>
                  <a:gd name="connsiteX160" fmla="*/ 408019 w 4543952"/>
                  <a:gd name="connsiteY160" fmla="*/ 4659173 h 6858000"/>
                  <a:gd name="connsiteX161" fmla="*/ 348009 w 4543952"/>
                  <a:gd name="connsiteY161" fmla="*/ 4482003 h 6858000"/>
                  <a:gd name="connsiteX162" fmla="*/ 347247 w 4543952"/>
                  <a:gd name="connsiteY162" fmla="*/ 4363890 h 6858000"/>
                  <a:gd name="connsiteX163" fmla="*/ 356201 w 4543952"/>
                  <a:gd name="connsiteY163" fmla="*/ 4324645 h 6858000"/>
                  <a:gd name="connsiteX164" fmla="*/ 396017 w 4543952"/>
                  <a:gd name="connsiteY164" fmla="*/ 4253014 h 6858000"/>
                  <a:gd name="connsiteX165" fmla="*/ 401733 w 4543952"/>
                  <a:gd name="connsiteY165" fmla="*/ 4221391 h 6858000"/>
                  <a:gd name="connsiteX166" fmla="*/ 332842 w 4543952"/>
                  <a:gd name="connsiteY166" fmla="*/ 2836171 h 6858000"/>
                  <a:gd name="connsiteX167" fmla="*/ 332842 w 4543952"/>
                  <a:gd name="connsiteY167" fmla="*/ 2836172 h 6858000"/>
                  <a:gd name="connsiteX168" fmla="*/ 341533 w 4543952"/>
                  <a:gd name="connsiteY168" fmla="*/ 2848793 h 6858000"/>
                  <a:gd name="connsiteX169" fmla="*/ 358166 w 4543952"/>
                  <a:gd name="connsiteY169" fmla="*/ 2903544 h 6858000"/>
                  <a:gd name="connsiteX170" fmla="*/ 366072 w 4543952"/>
                  <a:gd name="connsiteY170" fmla="*/ 2947858 h 6858000"/>
                  <a:gd name="connsiteX171" fmla="*/ 366072 w 4543952"/>
                  <a:gd name="connsiteY171" fmla="*/ 2947862 h 6858000"/>
                  <a:gd name="connsiteX172" fmla="*/ 362488 w 4543952"/>
                  <a:gd name="connsiteY172" fmla="*/ 2982147 h 6858000"/>
                  <a:gd name="connsiteX173" fmla="*/ 350796 w 4543952"/>
                  <a:gd name="connsiteY173" fmla="*/ 3077400 h 6858000"/>
                  <a:gd name="connsiteX174" fmla="*/ 350796 w 4543952"/>
                  <a:gd name="connsiteY174" fmla="*/ 3077401 h 6858000"/>
                  <a:gd name="connsiteX175" fmla="*/ 363250 w 4543952"/>
                  <a:gd name="connsiteY175" fmla="*/ 3172654 h 6858000"/>
                  <a:gd name="connsiteX176" fmla="*/ 410877 w 4543952"/>
                  <a:gd name="connsiteY176" fmla="*/ 3489467 h 6858000"/>
                  <a:gd name="connsiteX177" fmla="*/ 432976 w 4543952"/>
                  <a:gd name="connsiteY177" fmla="*/ 3544713 h 6858000"/>
                  <a:gd name="connsiteX178" fmla="*/ 445520 w 4543952"/>
                  <a:gd name="connsiteY178" fmla="*/ 3562320 h 6858000"/>
                  <a:gd name="connsiteX179" fmla="*/ 450598 w 4543952"/>
                  <a:gd name="connsiteY179" fmla="*/ 3574407 h 6858000"/>
                  <a:gd name="connsiteX180" fmla="*/ 448246 w 4543952"/>
                  <a:gd name="connsiteY180" fmla="*/ 3587173 h 6858000"/>
                  <a:gd name="connsiteX181" fmla="*/ 438500 w 4543952"/>
                  <a:gd name="connsiteY181" fmla="*/ 3606816 h 6858000"/>
                  <a:gd name="connsiteX182" fmla="*/ 424974 w 4543952"/>
                  <a:gd name="connsiteY182" fmla="*/ 3630631 h 6858000"/>
                  <a:gd name="connsiteX183" fmla="*/ 400733 w 4543952"/>
                  <a:gd name="connsiteY183" fmla="*/ 3680162 h 6858000"/>
                  <a:gd name="connsiteX184" fmla="*/ 400733 w 4543952"/>
                  <a:gd name="connsiteY184" fmla="*/ 3680163 h 6858000"/>
                  <a:gd name="connsiteX185" fmla="*/ 404781 w 4543952"/>
                  <a:gd name="connsiteY185" fmla="*/ 3734837 h 6858000"/>
                  <a:gd name="connsiteX186" fmla="*/ 404399 w 4543952"/>
                  <a:gd name="connsiteY186" fmla="*/ 3754651 h 6858000"/>
                  <a:gd name="connsiteX187" fmla="*/ 398042 w 4543952"/>
                  <a:gd name="connsiteY187" fmla="*/ 3789775 h 6858000"/>
                  <a:gd name="connsiteX188" fmla="*/ 398042 w 4543952"/>
                  <a:gd name="connsiteY188" fmla="*/ 3789776 h 6858000"/>
                  <a:gd name="connsiteX189" fmla="*/ 412973 w 4543952"/>
                  <a:gd name="connsiteY189" fmla="*/ 3822472 h 6858000"/>
                  <a:gd name="connsiteX190" fmla="*/ 427308 w 4543952"/>
                  <a:gd name="connsiteY190" fmla="*/ 3852619 h 6858000"/>
                  <a:gd name="connsiteX191" fmla="*/ 417926 w 4543952"/>
                  <a:gd name="connsiteY191" fmla="*/ 3885336 h 6858000"/>
                  <a:gd name="connsiteX192" fmla="*/ 417925 w 4543952"/>
                  <a:gd name="connsiteY192" fmla="*/ 3885337 h 6858000"/>
                  <a:gd name="connsiteX193" fmla="*/ 386040 w 4543952"/>
                  <a:gd name="connsiteY193" fmla="*/ 3962158 h 6858000"/>
                  <a:gd name="connsiteX194" fmla="*/ 386040 w 4543952"/>
                  <a:gd name="connsiteY194" fmla="*/ 3962159 h 6858000"/>
                  <a:gd name="connsiteX195" fmla="*/ 388431 w 4543952"/>
                  <a:gd name="connsiteY195" fmla="*/ 4002409 h 6858000"/>
                  <a:gd name="connsiteX196" fmla="*/ 401733 w 4543952"/>
                  <a:gd name="connsiteY196" fmla="*/ 4043837 h 6858000"/>
                  <a:gd name="connsiteX197" fmla="*/ 401733 w 4543952"/>
                  <a:gd name="connsiteY197" fmla="*/ 4043839 h 6858000"/>
                  <a:gd name="connsiteX198" fmla="*/ 416855 w 4543952"/>
                  <a:gd name="connsiteY198" fmla="*/ 4103825 h 6858000"/>
                  <a:gd name="connsiteX199" fmla="*/ 405544 w 4543952"/>
                  <a:gd name="connsiteY199" fmla="*/ 4165381 h 6858000"/>
                  <a:gd name="connsiteX200" fmla="*/ 405543 w 4543952"/>
                  <a:gd name="connsiteY200" fmla="*/ 4165382 h 6858000"/>
                  <a:gd name="connsiteX201" fmla="*/ 401638 w 4543952"/>
                  <a:gd name="connsiteY201" fmla="*/ 4192386 h 6858000"/>
                  <a:gd name="connsiteX202" fmla="*/ 401638 w 4543952"/>
                  <a:gd name="connsiteY202" fmla="*/ 4192387 h 6858000"/>
                  <a:gd name="connsiteX203" fmla="*/ 405543 w 4543952"/>
                  <a:gd name="connsiteY203" fmla="*/ 4165383 h 6858000"/>
                  <a:gd name="connsiteX204" fmla="*/ 405544 w 4543952"/>
                  <a:gd name="connsiteY204" fmla="*/ 4165381 h 6858000"/>
                  <a:gd name="connsiteX205" fmla="*/ 414887 w 4543952"/>
                  <a:gd name="connsiteY205" fmla="*/ 4134255 h 6858000"/>
                  <a:gd name="connsiteX206" fmla="*/ 416855 w 4543952"/>
                  <a:gd name="connsiteY206" fmla="*/ 4103825 h 6858000"/>
                  <a:gd name="connsiteX207" fmla="*/ 416855 w 4543952"/>
                  <a:gd name="connsiteY207" fmla="*/ 4103824 h 6858000"/>
                  <a:gd name="connsiteX208" fmla="*/ 401733 w 4543952"/>
                  <a:gd name="connsiteY208" fmla="*/ 4043838 h 6858000"/>
                  <a:gd name="connsiteX209" fmla="*/ 401733 w 4543952"/>
                  <a:gd name="connsiteY209" fmla="*/ 4043837 h 6858000"/>
                  <a:gd name="connsiteX210" fmla="*/ 386040 w 4543952"/>
                  <a:gd name="connsiteY210" fmla="*/ 3962159 h 6858000"/>
                  <a:gd name="connsiteX211" fmla="*/ 395544 w 4543952"/>
                  <a:gd name="connsiteY211" fmla="*/ 3923124 h 6858000"/>
                  <a:gd name="connsiteX212" fmla="*/ 417925 w 4543952"/>
                  <a:gd name="connsiteY212" fmla="*/ 3885338 h 6858000"/>
                  <a:gd name="connsiteX213" fmla="*/ 417926 w 4543952"/>
                  <a:gd name="connsiteY213" fmla="*/ 3885336 h 6858000"/>
                  <a:gd name="connsiteX214" fmla="*/ 426528 w 4543952"/>
                  <a:gd name="connsiteY214" fmla="*/ 3868763 h 6858000"/>
                  <a:gd name="connsiteX215" fmla="*/ 427308 w 4543952"/>
                  <a:gd name="connsiteY215" fmla="*/ 3852619 h 6858000"/>
                  <a:gd name="connsiteX216" fmla="*/ 427308 w 4543952"/>
                  <a:gd name="connsiteY216" fmla="*/ 3852618 h 6858000"/>
                  <a:gd name="connsiteX217" fmla="*/ 412973 w 4543952"/>
                  <a:gd name="connsiteY217" fmla="*/ 3822471 h 6858000"/>
                  <a:gd name="connsiteX218" fmla="*/ 398042 w 4543952"/>
                  <a:gd name="connsiteY218" fmla="*/ 3789775 h 6858000"/>
                  <a:gd name="connsiteX219" fmla="*/ 404399 w 4543952"/>
                  <a:gd name="connsiteY219" fmla="*/ 3754652 h 6858000"/>
                  <a:gd name="connsiteX220" fmla="*/ 404781 w 4543952"/>
                  <a:gd name="connsiteY220" fmla="*/ 3734837 h 6858000"/>
                  <a:gd name="connsiteX221" fmla="*/ 404781 w 4543952"/>
                  <a:gd name="connsiteY221" fmla="*/ 3734836 h 6858000"/>
                  <a:gd name="connsiteX222" fmla="*/ 400733 w 4543952"/>
                  <a:gd name="connsiteY222" fmla="*/ 3680163 h 6858000"/>
                  <a:gd name="connsiteX223" fmla="*/ 407246 w 4543952"/>
                  <a:gd name="connsiteY223" fmla="*/ 3654415 h 6858000"/>
                  <a:gd name="connsiteX224" fmla="*/ 424974 w 4543952"/>
                  <a:gd name="connsiteY224" fmla="*/ 3630632 h 6858000"/>
                  <a:gd name="connsiteX225" fmla="*/ 438500 w 4543952"/>
                  <a:gd name="connsiteY225" fmla="*/ 3606817 h 6858000"/>
                  <a:gd name="connsiteX226" fmla="*/ 450598 w 4543952"/>
                  <a:gd name="connsiteY226" fmla="*/ 3574408 h 6858000"/>
                  <a:gd name="connsiteX227" fmla="*/ 450598 w 4543952"/>
                  <a:gd name="connsiteY227" fmla="*/ 3574407 h 6858000"/>
                  <a:gd name="connsiteX228" fmla="*/ 432976 w 4543952"/>
                  <a:gd name="connsiteY228" fmla="*/ 3544712 h 6858000"/>
                  <a:gd name="connsiteX229" fmla="*/ 410877 w 4543952"/>
                  <a:gd name="connsiteY229" fmla="*/ 3489466 h 6858000"/>
                  <a:gd name="connsiteX230" fmla="*/ 363250 w 4543952"/>
                  <a:gd name="connsiteY230" fmla="*/ 3172653 h 6858000"/>
                  <a:gd name="connsiteX231" fmla="*/ 350796 w 4543952"/>
                  <a:gd name="connsiteY231" fmla="*/ 3077401 h 6858000"/>
                  <a:gd name="connsiteX232" fmla="*/ 362488 w 4543952"/>
                  <a:gd name="connsiteY232" fmla="*/ 2982148 h 6858000"/>
                  <a:gd name="connsiteX233" fmla="*/ 366072 w 4543952"/>
                  <a:gd name="connsiteY233" fmla="*/ 2947862 h 6858000"/>
                  <a:gd name="connsiteX234" fmla="*/ 366072 w 4543952"/>
                  <a:gd name="connsiteY234" fmla="*/ 2947861 h 6858000"/>
                  <a:gd name="connsiteX235" fmla="*/ 366072 w 4543952"/>
                  <a:gd name="connsiteY235" fmla="*/ 2947858 h 6858000"/>
                  <a:gd name="connsiteX236" fmla="*/ 361441 w 4543952"/>
                  <a:gd name="connsiteY236" fmla="*/ 2914327 h 6858000"/>
                  <a:gd name="connsiteX237" fmla="*/ 358166 w 4543952"/>
                  <a:gd name="connsiteY237" fmla="*/ 2903544 h 6858000"/>
                  <a:gd name="connsiteX238" fmla="*/ 357138 w 4543952"/>
                  <a:gd name="connsiteY238" fmla="*/ 2897784 h 6858000"/>
                  <a:gd name="connsiteX239" fmla="*/ 341533 w 4543952"/>
                  <a:gd name="connsiteY239" fmla="*/ 2848792 h 6858000"/>
                  <a:gd name="connsiteX240" fmla="*/ 296001 w 4543952"/>
                  <a:gd name="connsiteY240" fmla="*/ 2745351 h 6858000"/>
                  <a:gd name="connsiteX241" fmla="*/ 289670 w 4543952"/>
                  <a:gd name="connsiteY241" fmla="*/ 2770757 h 6858000"/>
                  <a:gd name="connsiteX242" fmla="*/ 290080 w 4543952"/>
                  <a:gd name="connsiteY242" fmla="*/ 2778005 h 6858000"/>
                  <a:gd name="connsiteX243" fmla="*/ 289301 w 4543952"/>
                  <a:gd name="connsiteY243" fmla="*/ 2782304 h 6858000"/>
                  <a:gd name="connsiteX244" fmla="*/ 290501 w 4543952"/>
                  <a:gd name="connsiteY244" fmla="*/ 2785439 h 6858000"/>
                  <a:gd name="connsiteX245" fmla="*/ 290929 w 4543952"/>
                  <a:gd name="connsiteY245" fmla="*/ 2793022 h 6858000"/>
                  <a:gd name="connsiteX246" fmla="*/ 300579 w 4543952"/>
                  <a:gd name="connsiteY246" fmla="*/ 2811779 h 6858000"/>
                  <a:gd name="connsiteX247" fmla="*/ 300582 w 4543952"/>
                  <a:gd name="connsiteY247" fmla="*/ 2811786 h 6858000"/>
                  <a:gd name="connsiteX248" fmla="*/ 300583 w 4543952"/>
                  <a:gd name="connsiteY248" fmla="*/ 2811786 h 6858000"/>
                  <a:gd name="connsiteX249" fmla="*/ 300579 w 4543952"/>
                  <a:gd name="connsiteY249" fmla="*/ 2811779 h 6858000"/>
                  <a:gd name="connsiteX250" fmla="*/ 290501 w 4543952"/>
                  <a:gd name="connsiteY250" fmla="*/ 2785439 h 6858000"/>
                  <a:gd name="connsiteX251" fmla="*/ 290080 w 4543952"/>
                  <a:gd name="connsiteY251" fmla="*/ 2778005 h 6858000"/>
                  <a:gd name="connsiteX252" fmla="*/ 817328 w 4543952"/>
                  <a:gd name="connsiteY252" fmla="*/ 1508457 h 6858000"/>
                  <a:gd name="connsiteX253" fmla="*/ 845421 w 4543952"/>
                  <a:gd name="connsiteY253" fmla="*/ 1596212 h 6858000"/>
                  <a:gd name="connsiteX254" fmla="*/ 843517 w 4543952"/>
                  <a:gd name="connsiteY254" fmla="*/ 1624979 h 6858000"/>
                  <a:gd name="connsiteX255" fmla="*/ 786935 w 4543952"/>
                  <a:gd name="connsiteY255" fmla="*/ 1697752 h 6858000"/>
                  <a:gd name="connsiteX256" fmla="*/ 764267 w 4543952"/>
                  <a:gd name="connsiteY256" fmla="*/ 1733187 h 6858000"/>
                  <a:gd name="connsiteX257" fmla="*/ 722546 w 4543952"/>
                  <a:gd name="connsiteY257" fmla="*/ 1833774 h 6858000"/>
                  <a:gd name="connsiteX258" fmla="*/ 714925 w 4543952"/>
                  <a:gd name="connsiteY258" fmla="*/ 1842157 h 6858000"/>
                  <a:gd name="connsiteX259" fmla="*/ 624434 w 4543952"/>
                  <a:gd name="connsiteY259" fmla="*/ 1916453 h 6858000"/>
                  <a:gd name="connsiteX260" fmla="*/ 609004 w 4543952"/>
                  <a:gd name="connsiteY260" fmla="*/ 1933218 h 6858000"/>
                  <a:gd name="connsiteX261" fmla="*/ 584999 w 4543952"/>
                  <a:gd name="connsiteY261" fmla="*/ 1953412 h 6858000"/>
                  <a:gd name="connsiteX262" fmla="*/ 538516 w 4543952"/>
                  <a:gd name="connsiteY262" fmla="*/ 2016468 h 6858000"/>
                  <a:gd name="connsiteX263" fmla="*/ 523657 w 4543952"/>
                  <a:gd name="connsiteY263" fmla="*/ 2094577 h 6858000"/>
                  <a:gd name="connsiteX264" fmla="*/ 500986 w 4543952"/>
                  <a:gd name="connsiteY264" fmla="*/ 2188878 h 6858000"/>
                  <a:gd name="connsiteX265" fmla="*/ 485746 w 4543952"/>
                  <a:gd name="connsiteY265" fmla="*/ 2228313 h 6858000"/>
                  <a:gd name="connsiteX266" fmla="*/ 456789 w 4543952"/>
                  <a:gd name="connsiteY266" fmla="*/ 2334043 h 6858000"/>
                  <a:gd name="connsiteX267" fmla="*/ 432404 w 4543952"/>
                  <a:gd name="connsiteY267" fmla="*/ 2409484 h 6858000"/>
                  <a:gd name="connsiteX268" fmla="*/ 415303 w 4543952"/>
                  <a:gd name="connsiteY268" fmla="*/ 2435912 h 6858000"/>
                  <a:gd name="connsiteX269" fmla="*/ 415303 w 4543952"/>
                  <a:gd name="connsiteY269" fmla="*/ 2435912 h 6858000"/>
                  <a:gd name="connsiteX270" fmla="*/ 415303 w 4543952"/>
                  <a:gd name="connsiteY270" fmla="*/ 2435912 h 6858000"/>
                  <a:gd name="connsiteX271" fmla="*/ 414227 w 4543952"/>
                  <a:gd name="connsiteY271" fmla="*/ 2440915 h 6858000"/>
                  <a:gd name="connsiteX272" fmla="*/ 409472 w 4543952"/>
                  <a:gd name="connsiteY272" fmla="*/ 2463016 h 6858000"/>
                  <a:gd name="connsiteX273" fmla="*/ 409472 w 4543952"/>
                  <a:gd name="connsiteY273" fmla="*/ 2463017 h 6858000"/>
                  <a:gd name="connsiteX274" fmla="*/ 411535 w 4543952"/>
                  <a:gd name="connsiteY274" fmla="*/ 2490550 h 6858000"/>
                  <a:gd name="connsiteX275" fmla="*/ 418115 w 4543952"/>
                  <a:gd name="connsiteY275" fmla="*/ 2518261 h 6858000"/>
                  <a:gd name="connsiteX276" fmla="*/ 418115 w 4543952"/>
                  <a:gd name="connsiteY276" fmla="*/ 2518264 h 6858000"/>
                  <a:gd name="connsiteX277" fmla="*/ 421759 w 4543952"/>
                  <a:gd name="connsiteY277" fmla="*/ 2545006 h 6858000"/>
                  <a:gd name="connsiteX278" fmla="*/ 417545 w 4543952"/>
                  <a:gd name="connsiteY278" fmla="*/ 2571033 h 6858000"/>
                  <a:gd name="connsiteX279" fmla="*/ 344391 w 4543952"/>
                  <a:gd name="connsiteY279" fmla="*/ 2668000 h 6858000"/>
                  <a:gd name="connsiteX280" fmla="*/ 296001 w 4543952"/>
                  <a:gd name="connsiteY280" fmla="*/ 2745347 h 6858000"/>
                  <a:gd name="connsiteX281" fmla="*/ 296001 w 4543952"/>
                  <a:gd name="connsiteY281" fmla="*/ 2745348 h 6858000"/>
                  <a:gd name="connsiteX282" fmla="*/ 344391 w 4543952"/>
                  <a:gd name="connsiteY282" fmla="*/ 2668001 h 6858000"/>
                  <a:gd name="connsiteX283" fmla="*/ 417545 w 4543952"/>
                  <a:gd name="connsiteY283" fmla="*/ 2571034 h 6858000"/>
                  <a:gd name="connsiteX284" fmla="*/ 421760 w 4543952"/>
                  <a:gd name="connsiteY284" fmla="*/ 2545006 h 6858000"/>
                  <a:gd name="connsiteX285" fmla="*/ 421759 w 4543952"/>
                  <a:gd name="connsiteY285" fmla="*/ 2545006 h 6858000"/>
                  <a:gd name="connsiteX286" fmla="*/ 421760 w 4543952"/>
                  <a:gd name="connsiteY286" fmla="*/ 2545005 h 6858000"/>
                  <a:gd name="connsiteX287" fmla="*/ 418115 w 4543952"/>
                  <a:gd name="connsiteY287" fmla="*/ 2518263 h 6858000"/>
                  <a:gd name="connsiteX288" fmla="*/ 418115 w 4543952"/>
                  <a:gd name="connsiteY288" fmla="*/ 2518261 h 6858000"/>
                  <a:gd name="connsiteX289" fmla="*/ 409472 w 4543952"/>
                  <a:gd name="connsiteY289" fmla="*/ 2463017 h 6858000"/>
                  <a:gd name="connsiteX290" fmla="*/ 414227 w 4543952"/>
                  <a:gd name="connsiteY290" fmla="*/ 2440915 h 6858000"/>
                  <a:gd name="connsiteX291" fmla="*/ 415303 w 4543952"/>
                  <a:gd name="connsiteY291" fmla="*/ 2435912 h 6858000"/>
                  <a:gd name="connsiteX292" fmla="*/ 432404 w 4543952"/>
                  <a:gd name="connsiteY292" fmla="*/ 2409485 h 6858000"/>
                  <a:gd name="connsiteX293" fmla="*/ 456789 w 4543952"/>
                  <a:gd name="connsiteY293" fmla="*/ 2334044 h 6858000"/>
                  <a:gd name="connsiteX294" fmla="*/ 485746 w 4543952"/>
                  <a:gd name="connsiteY294" fmla="*/ 2228314 h 6858000"/>
                  <a:gd name="connsiteX295" fmla="*/ 500986 w 4543952"/>
                  <a:gd name="connsiteY295" fmla="*/ 2188879 h 6858000"/>
                  <a:gd name="connsiteX296" fmla="*/ 523657 w 4543952"/>
                  <a:gd name="connsiteY296" fmla="*/ 2094578 h 6858000"/>
                  <a:gd name="connsiteX297" fmla="*/ 538516 w 4543952"/>
                  <a:gd name="connsiteY297" fmla="*/ 2016469 h 6858000"/>
                  <a:gd name="connsiteX298" fmla="*/ 584999 w 4543952"/>
                  <a:gd name="connsiteY298" fmla="*/ 1953413 h 6858000"/>
                  <a:gd name="connsiteX299" fmla="*/ 609004 w 4543952"/>
                  <a:gd name="connsiteY299" fmla="*/ 1933219 h 6858000"/>
                  <a:gd name="connsiteX300" fmla="*/ 624434 w 4543952"/>
                  <a:gd name="connsiteY300" fmla="*/ 1916454 h 6858000"/>
                  <a:gd name="connsiteX301" fmla="*/ 714925 w 4543952"/>
                  <a:gd name="connsiteY301" fmla="*/ 1842158 h 6858000"/>
                  <a:gd name="connsiteX302" fmla="*/ 722546 w 4543952"/>
                  <a:gd name="connsiteY302" fmla="*/ 1833775 h 6858000"/>
                  <a:gd name="connsiteX303" fmla="*/ 764267 w 4543952"/>
                  <a:gd name="connsiteY303" fmla="*/ 1733188 h 6858000"/>
                  <a:gd name="connsiteX304" fmla="*/ 786936 w 4543952"/>
                  <a:gd name="connsiteY304" fmla="*/ 1697753 h 6858000"/>
                  <a:gd name="connsiteX305" fmla="*/ 843517 w 4543952"/>
                  <a:gd name="connsiteY305" fmla="*/ 1624980 h 6858000"/>
                  <a:gd name="connsiteX306" fmla="*/ 845422 w 4543952"/>
                  <a:gd name="connsiteY306" fmla="*/ 1596213 h 6858000"/>
                  <a:gd name="connsiteX307" fmla="*/ 798723 w 4543952"/>
                  <a:gd name="connsiteY307" fmla="*/ 1459072 h 6858000"/>
                  <a:gd name="connsiteX308" fmla="*/ 807941 w 4543952"/>
                  <a:gd name="connsiteY308" fmla="*/ 1481571 h 6858000"/>
                  <a:gd name="connsiteX309" fmla="*/ 798724 w 4543952"/>
                  <a:gd name="connsiteY309" fmla="*/ 1459073 h 6858000"/>
                  <a:gd name="connsiteX310" fmla="*/ 779530 w 4543952"/>
                  <a:gd name="connsiteY310" fmla="*/ 1268757 h 6858000"/>
                  <a:gd name="connsiteX311" fmla="*/ 774363 w 4543952"/>
                  <a:gd name="connsiteY311" fmla="*/ 1286068 h 6858000"/>
                  <a:gd name="connsiteX312" fmla="*/ 752025 w 4543952"/>
                  <a:gd name="connsiteY312" fmla="*/ 1350626 h 6858000"/>
                  <a:gd name="connsiteX313" fmla="*/ 757620 w 4543952"/>
                  <a:gd name="connsiteY313" fmla="*/ 1413839 h 6858000"/>
                  <a:gd name="connsiteX314" fmla="*/ 752026 w 4543952"/>
                  <a:gd name="connsiteY314" fmla="*/ 1350627 h 6858000"/>
                  <a:gd name="connsiteX315" fmla="*/ 774363 w 4543952"/>
                  <a:gd name="connsiteY315" fmla="*/ 1286069 h 6858000"/>
                  <a:gd name="connsiteX316" fmla="*/ 779530 w 4543952"/>
                  <a:gd name="connsiteY316" fmla="*/ 1268757 h 6858000"/>
                  <a:gd name="connsiteX317" fmla="*/ 837801 w 4543952"/>
                  <a:gd name="connsiteY317" fmla="*/ 773034 h 6858000"/>
                  <a:gd name="connsiteX318" fmla="*/ 829801 w 4543952"/>
                  <a:gd name="connsiteY318" fmla="*/ 854378 h 6858000"/>
                  <a:gd name="connsiteX319" fmla="*/ 798747 w 4543952"/>
                  <a:gd name="connsiteY319" fmla="*/ 915342 h 6858000"/>
                  <a:gd name="connsiteX320" fmla="*/ 788269 w 4543952"/>
                  <a:gd name="connsiteY320" fmla="*/ 927154 h 6858000"/>
                  <a:gd name="connsiteX321" fmla="*/ 791889 w 4543952"/>
                  <a:gd name="connsiteY321" fmla="*/ 1097086 h 6858000"/>
                  <a:gd name="connsiteX322" fmla="*/ 796271 w 4543952"/>
                  <a:gd name="connsiteY322" fmla="*/ 1123184 h 6858000"/>
                  <a:gd name="connsiteX323" fmla="*/ 771553 w 4543952"/>
                  <a:gd name="connsiteY323" fmla="*/ 1184028 h 6858000"/>
                  <a:gd name="connsiteX324" fmla="*/ 796272 w 4543952"/>
                  <a:gd name="connsiteY324" fmla="*/ 1123185 h 6858000"/>
                  <a:gd name="connsiteX325" fmla="*/ 791890 w 4543952"/>
                  <a:gd name="connsiteY325" fmla="*/ 1097087 h 6858000"/>
                  <a:gd name="connsiteX326" fmla="*/ 788270 w 4543952"/>
                  <a:gd name="connsiteY326" fmla="*/ 927155 h 6858000"/>
                  <a:gd name="connsiteX327" fmla="*/ 798748 w 4543952"/>
                  <a:gd name="connsiteY327" fmla="*/ 915343 h 6858000"/>
                  <a:gd name="connsiteX328" fmla="*/ 829801 w 4543952"/>
                  <a:gd name="connsiteY328" fmla="*/ 854379 h 6858000"/>
                  <a:gd name="connsiteX329" fmla="*/ 837801 w 4543952"/>
                  <a:gd name="connsiteY329" fmla="*/ 773035 h 6858000"/>
                  <a:gd name="connsiteX330" fmla="*/ 782400 w 4543952"/>
                  <a:gd name="connsiteY330" fmla="*/ 517850 h 6858000"/>
                  <a:gd name="connsiteX331" fmla="*/ 791317 w 4543952"/>
                  <a:gd name="connsiteY331" fmla="*/ 556046 h 6858000"/>
                  <a:gd name="connsiteX332" fmla="*/ 797795 w 4543952"/>
                  <a:gd name="connsiteY332" fmla="*/ 580049 h 6858000"/>
                  <a:gd name="connsiteX333" fmla="*/ 801176 w 4543952"/>
                  <a:gd name="connsiteY333" fmla="*/ 642536 h 6858000"/>
                  <a:gd name="connsiteX334" fmla="*/ 813700 w 4543952"/>
                  <a:gd name="connsiteY334" fmla="*/ 694927 h 6858000"/>
                  <a:gd name="connsiteX335" fmla="*/ 801177 w 4543952"/>
                  <a:gd name="connsiteY335" fmla="*/ 642537 h 6858000"/>
                  <a:gd name="connsiteX336" fmla="*/ 797796 w 4543952"/>
                  <a:gd name="connsiteY336" fmla="*/ 580050 h 6858000"/>
                  <a:gd name="connsiteX337" fmla="*/ 791318 w 4543952"/>
                  <a:gd name="connsiteY337" fmla="*/ 556047 h 6858000"/>
                  <a:gd name="connsiteX338" fmla="*/ 783887 w 4543952"/>
                  <a:gd name="connsiteY338" fmla="*/ 313532 h 6858000"/>
                  <a:gd name="connsiteX339" fmla="*/ 786245 w 4543952"/>
                  <a:gd name="connsiteY339" fmla="*/ 324057 h 6858000"/>
                  <a:gd name="connsiteX340" fmla="*/ 784459 w 4543952"/>
                  <a:gd name="connsiteY340" fmla="*/ 338869 h 6858000"/>
                  <a:gd name="connsiteX341" fmla="*/ 784454 w 4543952"/>
                  <a:gd name="connsiteY341" fmla="*/ 338897 h 6858000"/>
                  <a:gd name="connsiteX342" fmla="*/ 778363 w 4543952"/>
                  <a:gd name="connsiteY342" fmla="*/ 367327 h 6858000"/>
                  <a:gd name="connsiteX343" fmla="*/ 774553 w 4543952"/>
                  <a:gd name="connsiteY343" fmla="*/ 395639 h 6858000"/>
                  <a:gd name="connsiteX344" fmla="*/ 784454 w 4543952"/>
                  <a:gd name="connsiteY344" fmla="*/ 338897 h 6858000"/>
                  <a:gd name="connsiteX345" fmla="*/ 784460 w 4543952"/>
                  <a:gd name="connsiteY345" fmla="*/ 338870 h 6858000"/>
                  <a:gd name="connsiteX346" fmla="*/ 783888 w 4543952"/>
                  <a:gd name="connsiteY346" fmla="*/ 313533 h 6858000"/>
                  <a:gd name="connsiteX347" fmla="*/ 761560 w 4543952"/>
                  <a:gd name="connsiteY347" fmla="*/ 281567 h 6858000"/>
                  <a:gd name="connsiteX348" fmla="*/ 766454 w 4543952"/>
                  <a:gd name="connsiteY348" fmla="*/ 295414 h 6858000"/>
                  <a:gd name="connsiteX349" fmla="*/ 766455 w 4543952"/>
                  <a:gd name="connsiteY349" fmla="*/ 295414 h 6858000"/>
                  <a:gd name="connsiteX350" fmla="*/ 774880 w 4543952"/>
                  <a:gd name="connsiteY350" fmla="*/ 24485 h 6858000"/>
                  <a:gd name="connsiteX351" fmla="*/ 777142 w 4543952"/>
                  <a:gd name="connsiteY351" fmla="*/ 74128 h 6858000"/>
                  <a:gd name="connsiteX352" fmla="*/ 767023 w 4543952"/>
                  <a:gd name="connsiteY352" fmla="*/ 151568 h 6858000"/>
                  <a:gd name="connsiteX353" fmla="*/ 766824 w 4543952"/>
                  <a:gd name="connsiteY353" fmla="*/ 153387 h 6858000"/>
                  <a:gd name="connsiteX354" fmla="*/ 763010 w 4543952"/>
                  <a:gd name="connsiteY354" fmla="*/ 177270 h 6858000"/>
                  <a:gd name="connsiteX355" fmla="*/ 758551 w 4543952"/>
                  <a:gd name="connsiteY355" fmla="*/ 228943 h 6858000"/>
                  <a:gd name="connsiteX356" fmla="*/ 766824 w 4543952"/>
                  <a:gd name="connsiteY356" fmla="*/ 153387 h 6858000"/>
                  <a:gd name="connsiteX357" fmla="*/ 771220 w 4543952"/>
                  <a:gd name="connsiteY357" fmla="*/ 125860 h 6858000"/>
                  <a:gd name="connsiteX358" fmla="*/ 777143 w 4543952"/>
                  <a:gd name="connsiteY358" fmla="*/ 74128 h 6858000"/>
                  <a:gd name="connsiteX359" fmla="*/ 313354 w 4543952"/>
                  <a:gd name="connsiteY359" fmla="*/ 0 h 6858000"/>
                  <a:gd name="connsiteX360" fmla="*/ 777461 w 4543952"/>
                  <a:gd name="connsiteY360" fmla="*/ 0 h 6858000"/>
                  <a:gd name="connsiteX361" fmla="*/ 774743 w 4543952"/>
                  <a:gd name="connsiteY361" fmla="*/ 21485 h 6858000"/>
                  <a:gd name="connsiteX362" fmla="*/ 777461 w 4543952"/>
                  <a:gd name="connsiteY362" fmla="*/ 0 h 6858000"/>
                  <a:gd name="connsiteX363" fmla="*/ 4543952 w 4543952"/>
                  <a:gd name="connsiteY363" fmla="*/ 1 h 6858000"/>
                  <a:gd name="connsiteX364" fmla="*/ 4543952 w 4543952"/>
                  <a:gd name="connsiteY364" fmla="*/ 6858000 h 6858000"/>
                  <a:gd name="connsiteX365" fmla="*/ 284400 w 4543952"/>
                  <a:gd name="connsiteY365" fmla="*/ 6858000 h 6858000"/>
                  <a:gd name="connsiteX366" fmla="*/ 112147 w 4543952"/>
                  <a:gd name="connsiteY366" fmla="*/ 6858000 h 6858000"/>
                  <a:gd name="connsiteX367" fmla="*/ 102447 w 4543952"/>
                  <a:gd name="connsiteY367" fmla="*/ 6815515 h 6858000"/>
                  <a:gd name="connsiteX368" fmla="*/ 83396 w 4543952"/>
                  <a:gd name="connsiteY368" fmla="*/ 6748457 h 6858000"/>
                  <a:gd name="connsiteX369" fmla="*/ 61870 w 4543952"/>
                  <a:gd name="connsiteY369" fmla="*/ 6584811 h 6858000"/>
                  <a:gd name="connsiteX370" fmla="*/ 41105 w 4543952"/>
                  <a:gd name="connsiteY370" fmla="*/ 6415832 h 6858000"/>
                  <a:gd name="connsiteX371" fmla="*/ 34247 w 4543952"/>
                  <a:gd name="connsiteY371" fmla="*/ 6323057 h 6858000"/>
                  <a:gd name="connsiteX372" fmla="*/ 23386 w 4543952"/>
                  <a:gd name="connsiteY372" fmla="*/ 6242092 h 6858000"/>
                  <a:gd name="connsiteX373" fmla="*/ 16528 w 4543952"/>
                  <a:gd name="connsiteY373" fmla="*/ 6171604 h 6858000"/>
                  <a:gd name="connsiteX374" fmla="*/ 2622 w 4543952"/>
                  <a:gd name="connsiteY374" fmla="*/ 6059396 h 6858000"/>
                  <a:gd name="connsiteX375" fmla="*/ 0 w 4543952"/>
                  <a:gd name="connsiteY375" fmla="*/ 6041768 h 6858000"/>
                  <a:gd name="connsiteX376" fmla="*/ 0 w 4543952"/>
                  <a:gd name="connsiteY376" fmla="*/ 6000936 h 6858000"/>
                  <a:gd name="connsiteX377" fmla="*/ 3670 w 4543952"/>
                  <a:gd name="connsiteY377" fmla="*/ 5957594 h 6858000"/>
                  <a:gd name="connsiteX378" fmla="*/ 0 w 4543952"/>
                  <a:gd name="connsiteY378" fmla="*/ 5912510 h 6858000"/>
                  <a:gd name="connsiteX379" fmla="*/ 0 w 4543952"/>
                  <a:gd name="connsiteY379" fmla="*/ 5886400 h 6858000"/>
                  <a:gd name="connsiteX380" fmla="*/ 1098 w 4543952"/>
                  <a:gd name="connsiteY380" fmla="*/ 5864317 h 6858000"/>
                  <a:gd name="connsiteX381" fmla="*/ 24720 w 4543952"/>
                  <a:gd name="connsiteY381" fmla="*/ 5790591 h 6858000"/>
                  <a:gd name="connsiteX382" fmla="*/ 26434 w 4543952"/>
                  <a:gd name="connsiteY382" fmla="*/ 5781829 h 6858000"/>
                  <a:gd name="connsiteX383" fmla="*/ 35771 w 4543952"/>
                  <a:gd name="connsiteY383" fmla="*/ 5733439 h 6858000"/>
                  <a:gd name="connsiteX384" fmla="*/ 38819 w 4543952"/>
                  <a:gd name="connsiteY384" fmla="*/ 5706958 h 6858000"/>
                  <a:gd name="connsiteX385" fmla="*/ 58250 w 4543952"/>
                  <a:gd name="connsiteY385" fmla="*/ 5606371 h 6858000"/>
                  <a:gd name="connsiteX386" fmla="*/ 67394 w 4543952"/>
                  <a:gd name="connsiteY386" fmla="*/ 5548459 h 6858000"/>
                  <a:gd name="connsiteX387" fmla="*/ 66060 w 4543952"/>
                  <a:gd name="connsiteY387" fmla="*/ 5501593 h 6858000"/>
                  <a:gd name="connsiteX388" fmla="*/ 64346 w 4543952"/>
                  <a:gd name="connsiteY388" fmla="*/ 5419294 h 6858000"/>
                  <a:gd name="connsiteX389" fmla="*/ 59964 w 4543952"/>
                  <a:gd name="connsiteY389" fmla="*/ 5393004 h 6858000"/>
                  <a:gd name="connsiteX390" fmla="*/ 72538 w 4543952"/>
                  <a:gd name="connsiteY390" fmla="*/ 5274128 h 6858000"/>
                  <a:gd name="connsiteX391" fmla="*/ 73490 w 4543952"/>
                  <a:gd name="connsiteY391" fmla="*/ 5206307 h 6858000"/>
                  <a:gd name="connsiteX392" fmla="*/ 89113 w 4543952"/>
                  <a:gd name="connsiteY392" fmla="*/ 5129915 h 6858000"/>
                  <a:gd name="connsiteX393" fmla="*/ 88351 w 4543952"/>
                  <a:gd name="connsiteY393" fmla="*/ 5107626 h 6858000"/>
                  <a:gd name="connsiteX394" fmla="*/ 87016 w 4543952"/>
                  <a:gd name="connsiteY394" fmla="*/ 5082669 h 6858000"/>
                  <a:gd name="connsiteX395" fmla="*/ 85872 w 4543952"/>
                  <a:gd name="connsiteY395" fmla="*/ 5006085 h 6858000"/>
                  <a:gd name="connsiteX396" fmla="*/ 80158 w 4543952"/>
                  <a:gd name="connsiteY396" fmla="*/ 4959601 h 6858000"/>
                  <a:gd name="connsiteX397" fmla="*/ 83586 w 4543952"/>
                  <a:gd name="connsiteY397" fmla="*/ 4871018 h 6858000"/>
                  <a:gd name="connsiteX398" fmla="*/ 78634 w 4543952"/>
                  <a:gd name="connsiteY398" fmla="*/ 4838249 h 6858000"/>
                  <a:gd name="connsiteX399" fmla="*/ 78062 w 4543952"/>
                  <a:gd name="connsiteY399" fmla="*/ 4755380 h 6858000"/>
                  <a:gd name="connsiteX400" fmla="*/ 80920 w 4543952"/>
                  <a:gd name="connsiteY400" fmla="*/ 4681082 h 6858000"/>
                  <a:gd name="connsiteX401" fmla="*/ 79396 w 4543952"/>
                  <a:gd name="connsiteY401" fmla="*/ 4609451 h 6858000"/>
                  <a:gd name="connsiteX402" fmla="*/ 73110 w 4543952"/>
                  <a:gd name="connsiteY402" fmla="*/ 4558206 h 6858000"/>
                  <a:gd name="connsiteX403" fmla="*/ 69300 w 4543952"/>
                  <a:gd name="connsiteY403" fmla="*/ 4502578 h 6858000"/>
                  <a:gd name="connsiteX404" fmla="*/ 46629 w 4543952"/>
                  <a:gd name="connsiteY404" fmla="*/ 4349221 h 6858000"/>
                  <a:gd name="connsiteX405" fmla="*/ 52153 w 4543952"/>
                  <a:gd name="connsiteY405" fmla="*/ 4320836 h 6858000"/>
                  <a:gd name="connsiteX406" fmla="*/ 57297 w 4543952"/>
                  <a:gd name="connsiteY406" fmla="*/ 4159666 h 6858000"/>
                  <a:gd name="connsiteX407" fmla="*/ 56915 w 4543952"/>
                  <a:gd name="connsiteY407" fmla="*/ 4124613 h 6858000"/>
                  <a:gd name="connsiteX408" fmla="*/ 79396 w 4543952"/>
                  <a:gd name="connsiteY408" fmla="*/ 4030502 h 6858000"/>
                  <a:gd name="connsiteX409" fmla="*/ 43771 w 4543952"/>
                  <a:gd name="connsiteY409" fmla="*/ 3885337 h 6858000"/>
                  <a:gd name="connsiteX410" fmla="*/ 426 w 4543952"/>
                  <a:gd name="connsiteY410" fmla="*/ 3786776 h 6858000"/>
                  <a:gd name="connsiteX411" fmla="*/ 0 w 4543952"/>
                  <a:gd name="connsiteY411" fmla="*/ 3773896 h 6858000"/>
                  <a:gd name="connsiteX412" fmla="*/ 0 w 4543952"/>
                  <a:gd name="connsiteY412" fmla="*/ 3393881 h 6858000"/>
                  <a:gd name="connsiteX413" fmla="*/ 11838 w 4543952"/>
                  <a:gd name="connsiteY413" fmla="*/ 3359515 h 6858000"/>
                  <a:gd name="connsiteX414" fmla="*/ 12910 w 4543952"/>
                  <a:gd name="connsiteY414" fmla="*/ 3318770 h 6858000"/>
                  <a:gd name="connsiteX415" fmla="*/ 6718 w 4543952"/>
                  <a:gd name="connsiteY415" fmla="*/ 3304078 h 6858000"/>
                  <a:gd name="connsiteX416" fmla="*/ 0 w 4543952"/>
                  <a:gd name="connsiteY416" fmla="*/ 3297656 h 6858000"/>
                  <a:gd name="connsiteX417" fmla="*/ 0 w 4543952"/>
                  <a:gd name="connsiteY417" fmla="*/ 3207866 h 6858000"/>
                  <a:gd name="connsiteX418" fmla="*/ 15553 w 4543952"/>
                  <a:gd name="connsiteY418" fmla="*/ 3186770 h 6858000"/>
                  <a:gd name="connsiteX419" fmla="*/ 36341 w 4543952"/>
                  <a:gd name="connsiteY419" fmla="*/ 3107499 h 6858000"/>
                  <a:gd name="connsiteX420" fmla="*/ 38057 w 4543952"/>
                  <a:gd name="connsiteY420" fmla="*/ 3042727 h 6858000"/>
                  <a:gd name="connsiteX421" fmla="*/ 54249 w 4543952"/>
                  <a:gd name="connsiteY421" fmla="*/ 2901942 h 6858000"/>
                  <a:gd name="connsiteX422" fmla="*/ 77300 w 4543952"/>
                  <a:gd name="connsiteY422" fmla="*/ 2809929 h 6858000"/>
                  <a:gd name="connsiteX423" fmla="*/ 103399 w 4543952"/>
                  <a:gd name="connsiteY423" fmla="*/ 2743825 h 6858000"/>
                  <a:gd name="connsiteX424" fmla="*/ 137500 w 4543952"/>
                  <a:gd name="connsiteY424" fmla="*/ 2649142 h 6858000"/>
                  <a:gd name="connsiteX425" fmla="*/ 155217 w 4543952"/>
                  <a:gd name="connsiteY425" fmla="*/ 2554078 h 6858000"/>
                  <a:gd name="connsiteX426" fmla="*/ 177507 w 4543952"/>
                  <a:gd name="connsiteY426" fmla="*/ 2485306 h 6858000"/>
                  <a:gd name="connsiteX427" fmla="*/ 192748 w 4543952"/>
                  <a:gd name="connsiteY427" fmla="*/ 2401291 h 6858000"/>
                  <a:gd name="connsiteX428" fmla="*/ 193318 w 4543952"/>
                  <a:gd name="connsiteY428" fmla="*/ 2330805 h 6858000"/>
                  <a:gd name="connsiteX429" fmla="*/ 190652 w 4543952"/>
                  <a:gd name="connsiteY429" fmla="*/ 2220311 h 6858000"/>
                  <a:gd name="connsiteX430" fmla="*/ 236753 w 4543952"/>
                  <a:gd name="connsiteY430" fmla="*/ 2085053 h 6858000"/>
                  <a:gd name="connsiteX431" fmla="*/ 247042 w 4543952"/>
                  <a:gd name="connsiteY431" fmla="*/ 2030377 h 6858000"/>
                  <a:gd name="connsiteX432" fmla="*/ 251804 w 4543952"/>
                  <a:gd name="connsiteY432" fmla="*/ 1978939 h 6858000"/>
                  <a:gd name="connsiteX433" fmla="*/ 282475 w 4543952"/>
                  <a:gd name="connsiteY433" fmla="*/ 1869779 h 6858000"/>
                  <a:gd name="connsiteX434" fmla="*/ 292573 w 4543952"/>
                  <a:gd name="connsiteY434" fmla="*/ 1825392 h 6858000"/>
                  <a:gd name="connsiteX435" fmla="*/ 292381 w 4543952"/>
                  <a:gd name="connsiteY435" fmla="*/ 1763286 h 6858000"/>
                  <a:gd name="connsiteX436" fmla="*/ 306480 w 4543952"/>
                  <a:gd name="connsiteY436" fmla="*/ 1650316 h 6858000"/>
                  <a:gd name="connsiteX437" fmla="*/ 347629 w 4543952"/>
                  <a:gd name="connsiteY437" fmla="*/ 1537536 h 6858000"/>
                  <a:gd name="connsiteX438" fmla="*/ 343629 w 4543952"/>
                  <a:gd name="connsiteY438" fmla="*/ 1489719 h 6858000"/>
                  <a:gd name="connsiteX439" fmla="*/ 344581 w 4543952"/>
                  <a:gd name="connsiteY439" fmla="*/ 1472574 h 6858000"/>
                  <a:gd name="connsiteX440" fmla="*/ 367252 w 4543952"/>
                  <a:gd name="connsiteY440" fmla="*/ 1318455 h 6858000"/>
                  <a:gd name="connsiteX441" fmla="*/ 369728 w 4543952"/>
                  <a:gd name="connsiteY441" fmla="*/ 1303023 h 6858000"/>
                  <a:gd name="connsiteX442" fmla="*/ 389921 w 4543952"/>
                  <a:gd name="connsiteY442" fmla="*/ 1230632 h 6858000"/>
                  <a:gd name="connsiteX443" fmla="*/ 402495 w 4543952"/>
                  <a:gd name="connsiteY443" fmla="*/ 1048124 h 6858000"/>
                  <a:gd name="connsiteX444" fmla="*/ 404019 w 4543952"/>
                  <a:gd name="connsiteY444" fmla="*/ 1036886 h 6858000"/>
                  <a:gd name="connsiteX445" fmla="*/ 393923 w 4543952"/>
                  <a:gd name="connsiteY445" fmla="*/ 975732 h 6858000"/>
                  <a:gd name="connsiteX446" fmla="*/ 379634 w 4543952"/>
                  <a:gd name="connsiteY446" fmla="*/ 945443 h 6858000"/>
                  <a:gd name="connsiteX447" fmla="*/ 364774 w 4543952"/>
                  <a:gd name="connsiteY447" fmla="*/ 898197 h 6858000"/>
                  <a:gd name="connsiteX448" fmla="*/ 359250 w 4543952"/>
                  <a:gd name="connsiteY448" fmla="*/ 850188 h 6858000"/>
                  <a:gd name="connsiteX449" fmla="*/ 381730 w 4543952"/>
                  <a:gd name="connsiteY449" fmla="*/ 769604 h 6858000"/>
                  <a:gd name="connsiteX450" fmla="*/ 384016 w 4543952"/>
                  <a:gd name="connsiteY450" fmla="*/ 740267 h 6858000"/>
                  <a:gd name="connsiteX451" fmla="*/ 394875 w 4543952"/>
                  <a:gd name="connsiteY451" fmla="*/ 674922 h 6858000"/>
                  <a:gd name="connsiteX452" fmla="*/ 394113 w 4543952"/>
                  <a:gd name="connsiteY452" fmla="*/ 617771 h 6858000"/>
                  <a:gd name="connsiteX453" fmla="*/ 376776 w 4543952"/>
                  <a:gd name="connsiteY453" fmla="*/ 571859 h 6858000"/>
                  <a:gd name="connsiteX454" fmla="*/ 373348 w 4543952"/>
                  <a:gd name="connsiteY454" fmla="*/ 505181 h 6858000"/>
                  <a:gd name="connsiteX455" fmla="*/ 385920 w 4543952"/>
                  <a:gd name="connsiteY455" fmla="*/ 462125 h 6858000"/>
                  <a:gd name="connsiteX456" fmla="*/ 387634 w 4543952"/>
                  <a:gd name="connsiteY456" fmla="*/ 453363 h 6858000"/>
                  <a:gd name="connsiteX457" fmla="*/ 388399 w 4543952"/>
                  <a:gd name="connsiteY457" fmla="*/ 340773 h 6858000"/>
                  <a:gd name="connsiteX458" fmla="*/ 350487 w 4543952"/>
                  <a:gd name="connsiteY458" fmla="*/ 200181 h 6858000"/>
                  <a:gd name="connsiteX459" fmla="*/ 342485 w 4543952"/>
                  <a:gd name="connsiteY459" fmla="*/ 176938 h 6858000"/>
                  <a:gd name="connsiteX460" fmla="*/ 328579 w 4543952"/>
                  <a:gd name="connsiteY460" fmla="*/ 63586 h 6858000"/>
                  <a:gd name="connsiteX461" fmla="*/ 314480 w 4543952"/>
                  <a:gd name="connsiteY461" fmla="*/ 28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Lst>
                <a:rect l="l" t="t" r="r" b="b"/>
                <a:pathLst>
                  <a:path w="4543952" h="6858000">
                    <a:moveTo>
                      <a:pt x="328959" y="6564619"/>
                    </a:moveTo>
                    <a:lnTo>
                      <a:pt x="306480" y="6588624"/>
                    </a:lnTo>
                    <a:cubicBezTo>
                      <a:pt x="298003" y="6597577"/>
                      <a:pt x="291954" y="6611341"/>
                      <a:pt x="289858" y="6625223"/>
                    </a:cubicBezTo>
                    <a:lnTo>
                      <a:pt x="289858" y="6625224"/>
                    </a:lnTo>
                    <a:lnTo>
                      <a:pt x="289870" y="6645551"/>
                    </a:lnTo>
                    <a:lnTo>
                      <a:pt x="296953" y="6662539"/>
                    </a:lnTo>
                    <a:lnTo>
                      <a:pt x="296953" y="6662541"/>
                    </a:lnTo>
                    <a:lnTo>
                      <a:pt x="296954" y="6662543"/>
                    </a:lnTo>
                    <a:lnTo>
                      <a:pt x="311551" y="6702975"/>
                    </a:lnTo>
                    <a:lnTo>
                      <a:pt x="297715" y="6742551"/>
                    </a:lnTo>
                    <a:lnTo>
                      <a:pt x="297714" y="6742554"/>
                    </a:lnTo>
                    <a:lnTo>
                      <a:pt x="283011" y="6776799"/>
                    </a:lnTo>
                    <a:lnTo>
                      <a:pt x="278238" y="6812061"/>
                    </a:lnTo>
                    <a:lnTo>
                      <a:pt x="278237" y="6812062"/>
                    </a:lnTo>
                    <a:lnTo>
                      <a:pt x="278237" y="6812063"/>
                    </a:lnTo>
                    <a:lnTo>
                      <a:pt x="278238" y="6812061"/>
                    </a:lnTo>
                    <a:lnTo>
                      <a:pt x="297714" y="6742554"/>
                    </a:lnTo>
                    <a:lnTo>
                      <a:pt x="297715" y="6742552"/>
                    </a:lnTo>
                    <a:cubicBezTo>
                      <a:pt x="306003" y="6729218"/>
                      <a:pt x="311147" y="6716168"/>
                      <a:pt x="311551" y="6702976"/>
                    </a:cubicBezTo>
                    <a:lnTo>
                      <a:pt x="311551" y="6702975"/>
                    </a:lnTo>
                    <a:lnTo>
                      <a:pt x="308405" y="6683026"/>
                    </a:lnTo>
                    <a:lnTo>
                      <a:pt x="296954" y="6662543"/>
                    </a:lnTo>
                    <a:lnTo>
                      <a:pt x="296953" y="6662540"/>
                    </a:lnTo>
                    <a:lnTo>
                      <a:pt x="296953" y="6662539"/>
                    </a:lnTo>
                    <a:lnTo>
                      <a:pt x="289858" y="6625224"/>
                    </a:lnTo>
                    <a:lnTo>
                      <a:pt x="306480" y="6588625"/>
                    </a:lnTo>
                    <a:cubicBezTo>
                      <a:pt x="312576" y="6582146"/>
                      <a:pt x="318672" y="6575478"/>
                      <a:pt x="328959" y="6564620"/>
                    </a:cubicBezTo>
                    <a:close/>
                    <a:moveTo>
                      <a:pt x="248638" y="6438980"/>
                    </a:moveTo>
                    <a:cubicBezTo>
                      <a:pt x="258140" y="6444076"/>
                      <a:pt x="265617" y="6451649"/>
                      <a:pt x="268569" y="6463840"/>
                    </a:cubicBezTo>
                    <a:lnTo>
                      <a:pt x="268572" y="6463848"/>
                    </a:lnTo>
                    <a:lnTo>
                      <a:pt x="279556" y="6508051"/>
                    </a:lnTo>
                    <a:lnTo>
                      <a:pt x="282367" y="6513011"/>
                    </a:lnTo>
                    <a:lnTo>
                      <a:pt x="284834" y="6521803"/>
                    </a:lnTo>
                    <a:lnTo>
                      <a:pt x="301172" y="6546194"/>
                    </a:lnTo>
                    <a:lnTo>
                      <a:pt x="301172" y="6546193"/>
                    </a:lnTo>
                    <a:lnTo>
                      <a:pt x="282367" y="6513011"/>
                    </a:lnTo>
                    <a:lnTo>
                      <a:pt x="268572" y="6463848"/>
                    </a:lnTo>
                    <a:lnTo>
                      <a:pt x="268569" y="6463839"/>
                    </a:lnTo>
                    <a:close/>
                    <a:moveTo>
                      <a:pt x="166047" y="6392242"/>
                    </a:moveTo>
                    <a:lnTo>
                      <a:pt x="173364" y="6407332"/>
                    </a:lnTo>
                    <a:lnTo>
                      <a:pt x="173364" y="6407331"/>
                    </a:lnTo>
                    <a:close/>
                    <a:moveTo>
                      <a:pt x="401733" y="4221390"/>
                    </a:moveTo>
                    <a:lnTo>
                      <a:pt x="396017" y="4253013"/>
                    </a:lnTo>
                    <a:cubicBezTo>
                      <a:pt x="383824" y="4277400"/>
                      <a:pt x="368204" y="4300069"/>
                      <a:pt x="356201" y="4324644"/>
                    </a:cubicBezTo>
                    <a:cubicBezTo>
                      <a:pt x="350487" y="4336456"/>
                      <a:pt x="347439" y="4350553"/>
                      <a:pt x="347247" y="4363889"/>
                    </a:cubicBezTo>
                    <a:lnTo>
                      <a:pt x="347247" y="4363890"/>
                    </a:lnTo>
                    <a:cubicBezTo>
                      <a:pt x="346295" y="4403325"/>
                      <a:pt x="346295" y="4442761"/>
                      <a:pt x="348009" y="4482004"/>
                    </a:cubicBezTo>
                    <a:cubicBezTo>
                      <a:pt x="350677" y="4546776"/>
                      <a:pt x="351249" y="4612500"/>
                      <a:pt x="408019" y="4659174"/>
                    </a:cubicBezTo>
                    <a:cubicBezTo>
                      <a:pt x="412591" y="4662986"/>
                      <a:pt x="415259" y="4671176"/>
                      <a:pt x="416021" y="4677655"/>
                    </a:cubicBezTo>
                    <a:cubicBezTo>
                      <a:pt x="419640" y="4707564"/>
                      <a:pt x="420022" y="4738235"/>
                      <a:pt x="425928" y="4767764"/>
                    </a:cubicBezTo>
                    <a:lnTo>
                      <a:pt x="427237" y="4800482"/>
                    </a:lnTo>
                    <a:lnTo>
                      <a:pt x="412401" y="4828915"/>
                    </a:lnTo>
                    <a:cubicBezTo>
                      <a:pt x="404115" y="4837702"/>
                      <a:pt x="397114" y="4847213"/>
                      <a:pt x="391971" y="4857316"/>
                    </a:cubicBezTo>
                    <a:lnTo>
                      <a:pt x="390221" y="4863342"/>
                    </a:lnTo>
                    <a:lnTo>
                      <a:pt x="387469" y="4867613"/>
                    </a:lnTo>
                    <a:lnTo>
                      <a:pt x="382691" y="4889274"/>
                    </a:lnTo>
                    <a:lnTo>
                      <a:pt x="382691" y="4889275"/>
                    </a:lnTo>
                    <a:cubicBezTo>
                      <a:pt x="382122" y="4896713"/>
                      <a:pt x="382634" y="4904357"/>
                      <a:pt x="384396" y="4912168"/>
                    </a:cubicBezTo>
                    <a:lnTo>
                      <a:pt x="385799" y="4933804"/>
                    </a:lnTo>
                    <a:lnTo>
                      <a:pt x="378247" y="4957452"/>
                    </a:lnTo>
                    <a:lnTo>
                      <a:pt x="360964" y="4987036"/>
                    </a:lnTo>
                    <a:cubicBezTo>
                      <a:pt x="349725" y="5003800"/>
                      <a:pt x="335627" y="5022851"/>
                      <a:pt x="334485" y="5041520"/>
                    </a:cubicBezTo>
                    <a:cubicBezTo>
                      <a:pt x="333557" y="5057380"/>
                      <a:pt x="327458" y="5072410"/>
                      <a:pt x="321371" y="5087422"/>
                    </a:cubicBezTo>
                    <a:lnTo>
                      <a:pt x="321364" y="5087449"/>
                    </a:lnTo>
                    <a:lnTo>
                      <a:pt x="315482" y="5102460"/>
                    </a:lnTo>
                    <a:lnTo>
                      <a:pt x="308338" y="5133219"/>
                    </a:lnTo>
                    <a:lnTo>
                      <a:pt x="308337" y="5133223"/>
                    </a:lnTo>
                    <a:lnTo>
                      <a:pt x="308337" y="5133224"/>
                    </a:lnTo>
                    <a:lnTo>
                      <a:pt x="315052" y="5166113"/>
                    </a:lnTo>
                    <a:lnTo>
                      <a:pt x="314362" y="5172089"/>
                    </a:lnTo>
                    <a:cubicBezTo>
                      <a:pt x="313481" y="5174399"/>
                      <a:pt x="312290" y="5176875"/>
                      <a:pt x="311814" y="5179066"/>
                    </a:cubicBezTo>
                    <a:lnTo>
                      <a:pt x="311814" y="5179067"/>
                    </a:lnTo>
                    <a:cubicBezTo>
                      <a:pt x="304574" y="5214121"/>
                      <a:pt x="311624" y="5247078"/>
                      <a:pt x="335437" y="5272796"/>
                    </a:cubicBezTo>
                    <a:lnTo>
                      <a:pt x="360397" y="5321350"/>
                    </a:lnTo>
                    <a:lnTo>
                      <a:pt x="364317" y="5355013"/>
                    </a:lnTo>
                    <a:lnTo>
                      <a:pt x="359440" y="5385383"/>
                    </a:lnTo>
                    <a:cubicBezTo>
                      <a:pt x="356201" y="5398720"/>
                      <a:pt x="353915" y="5412056"/>
                      <a:pt x="351249" y="5425581"/>
                    </a:cubicBezTo>
                    <a:cubicBezTo>
                      <a:pt x="347439" y="5443869"/>
                      <a:pt x="343437" y="5462350"/>
                      <a:pt x="339627" y="5480636"/>
                    </a:cubicBezTo>
                    <a:cubicBezTo>
                      <a:pt x="337722" y="5489496"/>
                      <a:pt x="335151" y="5498831"/>
                      <a:pt x="335103" y="5507666"/>
                    </a:cubicBezTo>
                    <a:lnTo>
                      <a:pt x="335103" y="5507667"/>
                    </a:lnTo>
                    <a:lnTo>
                      <a:pt x="337324" y="5520421"/>
                    </a:lnTo>
                    <a:lnTo>
                      <a:pt x="345722" y="5531691"/>
                    </a:lnTo>
                    <a:lnTo>
                      <a:pt x="345723" y="5531693"/>
                    </a:lnTo>
                    <a:lnTo>
                      <a:pt x="355869" y="5547577"/>
                    </a:lnTo>
                    <a:lnTo>
                      <a:pt x="346295" y="5562745"/>
                    </a:lnTo>
                    <a:cubicBezTo>
                      <a:pt x="303622" y="5600466"/>
                      <a:pt x="276951" y="5646188"/>
                      <a:pt x="275047" y="5704482"/>
                    </a:cubicBezTo>
                    <a:cubicBezTo>
                      <a:pt x="274665" y="5716484"/>
                      <a:pt x="271999" y="5728677"/>
                      <a:pt x="269141" y="5740487"/>
                    </a:cubicBezTo>
                    <a:cubicBezTo>
                      <a:pt x="267426" y="5747727"/>
                      <a:pt x="265520" y="5756492"/>
                      <a:pt x="260376" y="5760872"/>
                    </a:cubicBezTo>
                    <a:cubicBezTo>
                      <a:pt x="221133" y="5794973"/>
                      <a:pt x="193890" y="5837456"/>
                      <a:pt x="171981" y="5883750"/>
                    </a:cubicBezTo>
                    <a:lnTo>
                      <a:pt x="171979" y="5883755"/>
                    </a:lnTo>
                    <a:lnTo>
                      <a:pt x="160957" y="5909350"/>
                    </a:lnTo>
                    <a:lnTo>
                      <a:pt x="154076" y="5935945"/>
                    </a:lnTo>
                    <a:lnTo>
                      <a:pt x="154075" y="5935948"/>
                    </a:lnTo>
                    <a:lnTo>
                      <a:pt x="154075" y="5935949"/>
                    </a:lnTo>
                    <a:lnTo>
                      <a:pt x="154242" y="5964476"/>
                    </a:lnTo>
                    <a:lnTo>
                      <a:pt x="157695" y="5993289"/>
                    </a:lnTo>
                    <a:lnTo>
                      <a:pt x="157695" y="5993291"/>
                    </a:lnTo>
                    <a:cubicBezTo>
                      <a:pt x="158837" y="6004531"/>
                      <a:pt x="158647" y="6017485"/>
                      <a:pt x="164171" y="6026440"/>
                    </a:cubicBezTo>
                    <a:cubicBezTo>
                      <a:pt x="181508" y="6054825"/>
                      <a:pt x="200176" y="6082258"/>
                      <a:pt x="220371" y="6108738"/>
                    </a:cubicBezTo>
                    <a:lnTo>
                      <a:pt x="234064" y="6133314"/>
                    </a:lnTo>
                    <a:lnTo>
                      <a:pt x="218468" y="6155599"/>
                    </a:lnTo>
                    <a:lnTo>
                      <a:pt x="218465" y="6155601"/>
                    </a:lnTo>
                    <a:cubicBezTo>
                      <a:pt x="196176" y="6175796"/>
                      <a:pt x="184556" y="6200943"/>
                      <a:pt x="179794" y="6228755"/>
                    </a:cubicBezTo>
                    <a:cubicBezTo>
                      <a:pt x="172363" y="6272763"/>
                      <a:pt x="166077" y="6317150"/>
                      <a:pt x="162457" y="6361538"/>
                    </a:cubicBezTo>
                    <a:lnTo>
                      <a:pt x="162457" y="6361539"/>
                    </a:lnTo>
                    <a:lnTo>
                      <a:pt x="179794" y="6228756"/>
                    </a:lnTo>
                    <a:cubicBezTo>
                      <a:pt x="184556" y="6200944"/>
                      <a:pt x="196176" y="6175797"/>
                      <a:pt x="218465" y="6155602"/>
                    </a:cubicBezTo>
                    <a:lnTo>
                      <a:pt x="218468" y="6155599"/>
                    </a:lnTo>
                    <a:lnTo>
                      <a:pt x="230364" y="6143189"/>
                    </a:lnTo>
                    <a:lnTo>
                      <a:pt x="234064" y="6133314"/>
                    </a:lnTo>
                    <a:lnTo>
                      <a:pt x="234064" y="6133313"/>
                    </a:lnTo>
                    <a:cubicBezTo>
                      <a:pt x="233993" y="6126883"/>
                      <a:pt x="229039" y="6120073"/>
                      <a:pt x="220371" y="6108737"/>
                    </a:cubicBezTo>
                    <a:cubicBezTo>
                      <a:pt x="200176" y="6082257"/>
                      <a:pt x="181508" y="6054824"/>
                      <a:pt x="164171" y="6026439"/>
                    </a:cubicBezTo>
                    <a:cubicBezTo>
                      <a:pt x="158647" y="6017484"/>
                      <a:pt x="158837" y="6004530"/>
                      <a:pt x="157695" y="5993290"/>
                    </a:cubicBezTo>
                    <a:lnTo>
                      <a:pt x="157695" y="5993289"/>
                    </a:lnTo>
                    <a:lnTo>
                      <a:pt x="154075" y="5935949"/>
                    </a:lnTo>
                    <a:lnTo>
                      <a:pt x="154076" y="5935945"/>
                    </a:lnTo>
                    <a:lnTo>
                      <a:pt x="171979" y="5883755"/>
                    </a:lnTo>
                    <a:lnTo>
                      <a:pt x="171981" y="5883751"/>
                    </a:lnTo>
                    <a:cubicBezTo>
                      <a:pt x="193890" y="5837457"/>
                      <a:pt x="221133" y="5794974"/>
                      <a:pt x="260376" y="5760873"/>
                    </a:cubicBezTo>
                    <a:cubicBezTo>
                      <a:pt x="265520" y="5756493"/>
                      <a:pt x="267426" y="5747728"/>
                      <a:pt x="269141" y="5740488"/>
                    </a:cubicBezTo>
                    <a:cubicBezTo>
                      <a:pt x="271999" y="5728678"/>
                      <a:pt x="274665" y="5716485"/>
                      <a:pt x="275047" y="5704483"/>
                    </a:cubicBezTo>
                    <a:cubicBezTo>
                      <a:pt x="276951" y="5646189"/>
                      <a:pt x="303622" y="5600467"/>
                      <a:pt x="346295" y="5562746"/>
                    </a:cubicBezTo>
                    <a:cubicBezTo>
                      <a:pt x="352392" y="5557317"/>
                      <a:pt x="355774" y="5552507"/>
                      <a:pt x="355869" y="5547578"/>
                    </a:cubicBezTo>
                    <a:lnTo>
                      <a:pt x="355869" y="5547577"/>
                    </a:lnTo>
                    <a:cubicBezTo>
                      <a:pt x="355964" y="5542648"/>
                      <a:pt x="352773" y="5537599"/>
                      <a:pt x="345723" y="5531692"/>
                    </a:cubicBezTo>
                    <a:lnTo>
                      <a:pt x="345722" y="5531691"/>
                    </a:lnTo>
                    <a:lnTo>
                      <a:pt x="335103" y="5507667"/>
                    </a:lnTo>
                    <a:lnTo>
                      <a:pt x="339627" y="5480637"/>
                    </a:lnTo>
                    <a:cubicBezTo>
                      <a:pt x="343437" y="5462351"/>
                      <a:pt x="347439" y="5443870"/>
                      <a:pt x="351249" y="5425582"/>
                    </a:cubicBezTo>
                    <a:cubicBezTo>
                      <a:pt x="353915" y="5412057"/>
                      <a:pt x="356201" y="5398721"/>
                      <a:pt x="359440" y="5385384"/>
                    </a:cubicBezTo>
                    <a:cubicBezTo>
                      <a:pt x="361965" y="5375002"/>
                      <a:pt x="363668" y="5364882"/>
                      <a:pt x="364317" y="5355014"/>
                    </a:cubicBezTo>
                    <a:lnTo>
                      <a:pt x="364317" y="5355013"/>
                    </a:lnTo>
                    <a:lnTo>
                      <a:pt x="362870" y="5326162"/>
                    </a:lnTo>
                    <a:lnTo>
                      <a:pt x="360397" y="5321350"/>
                    </a:lnTo>
                    <a:lnTo>
                      <a:pt x="359341" y="5312287"/>
                    </a:lnTo>
                    <a:cubicBezTo>
                      <a:pt x="354789" y="5298594"/>
                      <a:pt x="347082" y="5285440"/>
                      <a:pt x="335437" y="5272795"/>
                    </a:cubicBezTo>
                    <a:cubicBezTo>
                      <a:pt x="323531" y="5259936"/>
                      <a:pt x="315815" y="5245268"/>
                      <a:pt x="311981" y="5229432"/>
                    </a:cubicBezTo>
                    <a:lnTo>
                      <a:pt x="311814" y="5179067"/>
                    </a:lnTo>
                    <a:lnTo>
                      <a:pt x="314362" y="5172090"/>
                    </a:lnTo>
                    <a:cubicBezTo>
                      <a:pt x="315243" y="5169780"/>
                      <a:pt x="315814" y="5167637"/>
                      <a:pt x="315052" y="5166113"/>
                    </a:cubicBezTo>
                    <a:lnTo>
                      <a:pt x="315052" y="5166112"/>
                    </a:lnTo>
                    <a:lnTo>
                      <a:pt x="308337" y="5133224"/>
                    </a:lnTo>
                    <a:lnTo>
                      <a:pt x="308338" y="5133219"/>
                    </a:lnTo>
                    <a:lnTo>
                      <a:pt x="321364" y="5087449"/>
                    </a:lnTo>
                    <a:lnTo>
                      <a:pt x="327270" y="5072375"/>
                    </a:lnTo>
                    <a:cubicBezTo>
                      <a:pt x="330949" y="5062299"/>
                      <a:pt x="333866" y="5052095"/>
                      <a:pt x="334485" y="5041521"/>
                    </a:cubicBezTo>
                    <a:cubicBezTo>
                      <a:pt x="335627" y="5022852"/>
                      <a:pt x="349725" y="5003801"/>
                      <a:pt x="360964" y="4987037"/>
                    </a:cubicBezTo>
                    <a:cubicBezTo>
                      <a:pt x="366751" y="4978392"/>
                      <a:pt x="372458" y="4970096"/>
                      <a:pt x="376969" y="4961455"/>
                    </a:cubicBezTo>
                    <a:lnTo>
                      <a:pt x="378247" y="4957452"/>
                    </a:lnTo>
                    <a:lnTo>
                      <a:pt x="381039" y="4952672"/>
                    </a:lnTo>
                    <a:lnTo>
                      <a:pt x="385799" y="4933804"/>
                    </a:lnTo>
                    <a:cubicBezTo>
                      <a:pt x="386468" y="4927121"/>
                      <a:pt x="386111" y="4919978"/>
                      <a:pt x="384396" y="4912167"/>
                    </a:cubicBezTo>
                    <a:lnTo>
                      <a:pt x="382691" y="4889274"/>
                    </a:lnTo>
                    <a:lnTo>
                      <a:pt x="390221" y="4863342"/>
                    </a:lnTo>
                    <a:lnTo>
                      <a:pt x="412401" y="4828916"/>
                    </a:lnTo>
                    <a:cubicBezTo>
                      <a:pt x="420784" y="4819963"/>
                      <a:pt x="425356" y="4810580"/>
                      <a:pt x="427237" y="4800483"/>
                    </a:cubicBezTo>
                    <a:lnTo>
                      <a:pt x="427237" y="4800482"/>
                    </a:lnTo>
                    <a:cubicBezTo>
                      <a:pt x="429119" y="4790385"/>
                      <a:pt x="428309" y="4779574"/>
                      <a:pt x="425928" y="4767763"/>
                    </a:cubicBezTo>
                    <a:cubicBezTo>
                      <a:pt x="420022" y="4738234"/>
                      <a:pt x="419640" y="4707563"/>
                      <a:pt x="416021" y="4677654"/>
                    </a:cubicBezTo>
                    <a:cubicBezTo>
                      <a:pt x="415259" y="4671175"/>
                      <a:pt x="412591" y="4662985"/>
                      <a:pt x="408019" y="4659173"/>
                    </a:cubicBezTo>
                    <a:cubicBezTo>
                      <a:pt x="351249" y="4612499"/>
                      <a:pt x="350677" y="4546775"/>
                      <a:pt x="348009" y="4482003"/>
                    </a:cubicBezTo>
                    <a:lnTo>
                      <a:pt x="347247" y="4363890"/>
                    </a:lnTo>
                    <a:lnTo>
                      <a:pt x="356201" y="4324645"/>
                    </a:lnTo>
                    <a:cubicBezTo>
                      <a:pt x="368204" y="4300070"/>
                      <a:pt x="383824" y="4277401"/>
                      <a:pt x="396017" y="4253014"/>
                    </a:cubicBezTo>
                    <a:cubicBezTo>
                      <a:pt x="400781" y="4243872"/>
                      <a:pt x="400971" y="4232060"/>
                      <a:pt x="401733" y="4221391"/>
                    </a:cubicBezTo>
                    <a:close/>
                    <a:moveTo>
                      <a:pt x="332842" y="2836171"/>
                    </a:moveTo>
                    <a:lnTo>
                      <a:pt x="332842" y="2836172"/>
                    </a:lnTo>
                    <a:cubicBezTo>
                      <a:pt x="336914" y="2839982"/>
                      <a:pt x="340200" y="2844316"/>
                      <a:pt x="341533" y="2848793"/>
                    </a:cubicBezTo>
                    <a:lnTo>
                      <a:pt x="358166" y="2903544"/>
                    </a:lnTo>
                    <a:lnTo>
                      <a:pt x="366072" y="2947858"/>
                    </a:lnTo>
                    <a:lnTo>
                      <a:pt x="366072" y="2947862"/>
                    </a:lnTo>
                    <a:lnTo>
                      <a:pt x="362488" y="2982147"/>
                    </a:lnTo>
                    <a:cubicBezTo>
                      <a:pt x="354392" y="3014152"/>
                      <a:pt x="350582" y="3045776"/>
                      <a:pt x="350796" y="3077400"/>
                    </a:cubicBezTo>
                    <a:lnTo>
                      <a:pt x="350796" y="3077401"/>
                    </a:lnTo>
                    <a:cubicBezTo>
                      <a:pt x="351010" y="3109025"/>
                      <a:pt x="355249" y="3140649"/>
                      <a:pt x="363250" y="3172654"/>
                    </a:cubicBezTo>
                    <a:cubicBezTo>
                      <a:pt x="389159" y="3276480"/>
                      <a:pt x="416591" y="3380305"/>
                      <a:pt x="410877" y="3489467"/>
                    </a:cubicBezTo>
                    <a:cubicBezTo>
                      <a:pt x="409925" y="3507563"/>
                      <a:pt x="421546" y="3529090"/>
                      <a:pt x="432976" y="3544713"/>
                    </a:cubicBezTo>
                    <a:cubicBezTo>
                      <a:pt x="438406" y="3552190"/>
                      <a:pt x="442585" y="3557715"/>
                      <a:pt x="445520" y="3562320"/>
                    </a:cubicBezTo>
                    <a:lnTo>
                      <a:pt x="450598" y="3574407"/>
                    </a:lnTo>
                    <a:lnTo>
                      <a:pt x="448246" y="3587173"/>
                    </a:lnTo>
                    <a:cubicBezTo>
                      <a:pt x="446228" y="3592231"/>
                      <a:pt x="442978" y="3598434"/>
                      <a:pt x="438500" y="3606816"/>
                    </a:cubicBezTo>
                    <a:cubicBezTo>
                      <a:pt x="434118" y="3614818"/>
                      <a:pt x="431452" y="3624724"/>
                      <a:pt x="424974" y="3630631"/>
                    </a:cubicBezTo>
                    <a:cubicBezTo>
                      <a:pt x="408496" y="3645681"/>
                      <a:pt x="402257" y="3662493"/>
                      <a:pt x="400733" y="3680162"/>
                    </a:cubicBezTo>
                    <a:lnTo>
                      <a:pt x="400733" y="3680163"/>
                    </a:lnTo>
                    <a:lnTo>
                      <a:pt x="404781" y="3734837"/>
                    </a:lnTo>
                    <a:lnTo>
                      <a:pt x="404399" y="3754651"/>
                    </a:lnTo>
                    <a:cubicBezTo>
                      <a:pt x="398399" y="3767129"/>
                      <a:pt x="396447" y="3778654"/>
                      <a:pt x="398042" y="3789775"/>
                    </a:cubicBezTo>
                    <a:lnTo>
                      <a:pt x="398042" y="3789776"/>
                    </a:lnTo>
                    <a:cubicBezTo>
                      <a:pt x="399638" y="3800896"/>
                      <a:pt x="404781" y="3811613"/>
                      <a:pt x="412973" y="3822472"/>
                    </a:cubicBezTo>
                    <a:lnTo>
                      <a:pt x="427308" y="3852619"/>
                    </a:lnTo>
                    <a:lnTo>
                      <a:pt x="417926" y="3885336"/>
                    </a:lnTo>
                    <a:lnTo>
                      <a:pt x="417925" y="3885337"/>
                    </a:lnTo>
                    <a:cubicBezTo>
                      <a:pt x="398494" y="3910103"/>
                      <a:pt x="388302" y="3935726"/>
                      <a:pt x="386040" y="3962158"/>
                    </a:cubicBezTo>
                    <a:lnTo>
                      <a:pt x="386040" y="3962159"/>
                    </a:lnTo>
                    <a:lnTo>
                      <a:pt x="388431" y="4002409"/>
                    </a:lnTo>
                    <a:lnTo>
                      <a:pt x="401733" y="4043837"/>
                    </a:lnTo>
                    <a:lnTo>
                      <a:pt x="401733" y="4043839"/>
                    </a:lnTo>
                    <a:lnTo>
                      <a:pt x="416855" y="4103825"/>
                    </a:lnTo>
                    <a:lnTo>
                      <a:pt x="405544" y="4165381"/>
                    </a:lnTo>
                    <a:lnTo>
                      <a:pt x="405543" y="4165382"/>
                    </a:lnTo>
                    <a:cubicBezTo>
                      <a:pt x="402114" y="4173479"/>
                      <a:pt x="401543" y="4182766"/>
                      <a:pt x="401638" y="4192386"/>
                    </a:cubicBezTo>
                    <a:lnTo>
                      <a:pt x="401638" y="4192387"/>
                    </a:lnTo>
                    <a:lnTo>
                      <a:pt x="405543" y="4165383"/>
                    </a:lnTo>
                    <a:lnTo>
                      <a:pt x="405544" y="4165381"/>
                    </a:lnTo>
                    <a:lnTo>
                      <a:pt x="414887" y="4134255"/>
                    </a:lnTo>
                    <a:lnTo>
                      <a:pt x="416855" y="4103825"/>
                    </a:lnTo>
                    <a:lnTo>
                      <a:pt x="416855" y="4103824"/>
                    </a:lnTo>
                    <a:cubicBezTo>
                      <a:pt x="415879" y="4083701"/>
                      <a:pt x="410497" y="4063841"/>
                      <a:pt x="401733" y="4043838"/>
                    </a:cubicBezTo>
                    <a:lnTo>
                      <a:pt x="401733" y="4043837"/>
                    </a:lnTo>
                    <a:lnTo>
                      <a:pt x="386040" y="3962159"/>
                    </a:lnTo>
                    <a:lnTo>
                      <a:pt x="395544" y="3923124"/>
                    </a:lnTo>
                    <a:cubicBezTo>
                      <a:pt x="400804" y="3910318"/>
                      <a:pt x="408210" y="3897721"/>
                      <a:pt x="417925" y="3885338"/>
                    </a:cubicBezTo>
                    <a:lnTo>
                      <a:pt x="417926" y="3885336"/>
                    </a:lnTo>
                    <a:lnTo>
                      <a:pt x="426528" y="3868763"/>
                    </a:lnTo>
                    <a:lnTo>
                      <a:pt x="427308" y="3852619"/>
                    </a:lnTo>
                    <a:lnTo>
                      <a:pt x="427308" y="3852618"/>
                    </a:lnTo>
                    <a:cubicBezTo>
                      <a:pt x="425642" y="3842045"/>
                      <a:pt x="420022" y="3831901"/>
                      <a:pt x="412973" y="3822471"/>
                    </a:cubicBezTo>
                    <a:lnTo>
                      <a:pt x="398042" y="3789775"/>
                    </a:lnTo>
                    <a:lnTo>
                      <a:pt x="404399" y="3754652"/>
                    </a:lnTo>
                    <a:cubicBezTo>
                      <a:pt x="407067" y="3749125"/>
                      <a:pt x="405733" y="3741315"/>
                      <a:pt x="404781" y="3734837"/>
                    </a:cubicBezTo>
                    <a:lnTo>
                      <a:pt x="404781" y="3734836"/>
                    </a:lnTo>
                    <a:lnTo>
                      <a:pt x="400733" y="3680163"/>
                    </a:lnTo>
                    <a:lnTo>
                      <a:pt x="407246" y="3654415"/>
                    </a:lnTo>
                    <a:cubicBezTo>
                      <a:pt x="411056" y="3646122"/>
                      <a:pt x="416735" y="3638157"/>
                      <a:pt x="424974" y="3630632"/>
                    </a:cubicBezTo>
                    <a:cubicBezTo>
                      <a:pt x="431452" y="3624725"/>
                      <a:pt x="434118" y="3614819"/>
                      <a:pt x="438500" y="3606817"/>
                    </a:cubicBezTo>
                    <a:cubicBezTo>
                      <a:pt x="447455" y="3590053"/>
                      <a:pt x="451503" y="3582004"/>
                      <a:pt x="450598" y="3574408"/>
                    </a:cubicBezTo>
                    <a:lnTo>
                      <a:pt x="450598" y="3574407"/>
                    </a:lnTo>
                    <a:cubicBezTo>
                      <a:pt x="449693" y="3566810"/>
                      <a:pt x="443835" y="3559667"/>
                      <a:pt x="432976" y="3544712"/>
                    </a:cubicBezTo>
                    <a:cubicBezTo>
                      <a:pt x="421546" y="3529089"/>
                      <a:pt x="409925" y="3507562"/>
                      <a:pt x="410877" y="3489466"/>
                    </a:cubicBezTo>
                    <a:cubicBezTo>
                      <a:pt x="416591" y="3380304"/>
                      <a:pt x="389159" y="3276479"/>
                      <a:pt x="363250" y="3172653"/>
                    </a:cubicBezTo>
                    <a:lnTo>
                      <a:pt x="350796" y="3077401"/>
                    </a:lnTo>
                    <a:lnTo>
                      <a:pt x="362488" y="2982148"/>
                    </a:lnTo>
                    <a:cubicBezTo>
                      <a:pt x="365441" y="2970575"/>
                      <a:pt x="366442" y="2959156"/>
                      <a:pt x="366072" y="2947862"/>
                    </a:cubicBezTo>
                    <a:lnTo>
                      <a:pt x="366072" y="2947861"/>
                    </a:lnTo>
                    <a:lnTo>
                      <a:pt x="366072" y="2947858"/>
                    </a:lnTo>
                    <a:lnTo>
                      <a:pt x="361441" y="2914327"/>
                    </a:lnTo>
                    <a:lnTo>
                      <a:pt x="358166" y="2903544"/>
                    </a:lnTo>
                    <a:lnTo>
                      <a:pt x="357138" y="2897784"/>
                    </a:lnTo>
                    <a:cubicBezTo>
                      <a:pt x="352392" y="2881306"/>
                      <a:pt x="346534" y="2865009"/>
                      <a:pt x="341533" y="2848792"/>
                    </a:cubicBezTo>
                    <a:close/>
                    <a:moveTo>
                      <a:pt x="296001" y="2745351"/>
                    </a:moveTo>
                    <a:lnTo>
                      <a:pt x="289670" y="2770757"/>
                    </a:lnTo>
                    <a:lnTo>
                      <a:pt x="290080" y="2778005"/>
                    </a:lnTo>
                    <a:lnTo>
                      <a:pt x="289301" y="2782304"/>
                    </a:lnTo>
                    <a:lnTo>
                      <a:pt x="290501" y="2785439"/>
                    </a:lnTo>
                    <a:lnTo>
                      <a:pt x="290929" y="2793022"/>
                    </a:lnTo>
                    <a:lnTo>
                      <a:pt x="300579" y="2811779"/>
                    </a:lnTo>
                    <a:lnTo>
                      <a:pt x="300582" y="2811786"/>
                    </a:lnTo>
                    <a:lnTo>
                      <a:pt x="300583" y="2811786"/>
                    </a:lnTo>
                    <a:lnTo>
                      <a:pt x="300579" y="2811779"/>
                    </a:lnTo>
                    <a:lnTo>
                      <a:pt x="290501" y="2785439"/>
                    </a:lnTo>
                    <a:lnTo>
                      <a:pt x="290080" y="2778005"/>
                    </a:lnTo>
                    <a:close/>
                    <a:moveTo>
                      <a:pt x="817328" y="1508457"/>
                    </a:moveTo>
                    <a:lnTo>
                      <a:pt x="845421" y="1596212"/>
                    </a:lnTo>
                    <a:cubicBezTo>
                      <a:pt x="847898" y="1604977"/>
                      <a:pt x="846373" y="1615835"/>
                      <a:pt x="843517" y="1624979"/>
                    </a:cubicBezTo>
                    <a:cubicBezTo>
                      <a:pt x="833801" y="1656222"/>
                      <a:pt x="809415" y="1676035"/>
                      <a:pt x="786935" y="1697752"/>
                    </a:cubicBezTo>
                    <a:cubicBezTo>
                      <a:pt x="777029" y="1707278"/>
                      <a:pt x="769981" y="1720422"/>
                      <a:pt x="764267" y="1733187"/>
                    </a:cubicBezTo>
                    <a:cubicBezTo>
                      <a:pt x="749595" y="1766334"/>
                      <a:pt x="736452" y="1800245"/>
                      <a:pt x="722546" y="1833774"/>
                    </a:cubicBezTo>
                    <a:cubicBezTo>
                      <a:pt x="721212" y="1837012"/>
                      <a:pt x="717783" y="1839678"/>
                      <a:pt x="714925" y="1842157"/>
                    </a:cubicBezTo>
                    <a:cubicBezTo>
                      <a:pt x="684824" y="1866921"/>
                      <a:pt x="654535" y="1891496"/>
                      <a:pt x="624434" y="1916453"/>
                    </a:cubicBezTo>
                    <a:cubicBezTo>
                      <a:pt x="618720" y="1921215"/>
                      <a:pt x="614528" y="1928075"/>
                      <a:pt x="609004" y="1933218"/>
                    </a:cubicBezTo>
                    <a:cubicBezTo>
                      <a:pt x="601384" y="1940458"/>
                      <a:pt x="594143" y="1949602"/>
                      <a:pt x="584999" y="1953412"/>
                    </a:cubicBezTo>
                    <a:cubicBezTo>
                      <a:pt x="556234" y="1965223"/>
                      <a:pt x="543850" y="1987893"/>
                      <a:pt x="538516" y="2016468"/>
                    </a:cubicBezTo>
                    <a:cubicBezTo>
                      <a:pt x="533563" y="2042569"/>
                      <a:pt x="529371" y="2068668"/>
                      <a:pt x="523657" y="2094577"/>
                    </a:cubicBezTo>
                    <a:cubicBezTo>
                      <a:pt x="516799" y="2126200"/>
                      <a:pt x="509369" y="2157635"/>
                      <a:pt x="500986" y="2188878"/>
                    </a:cubicBezTo>
                    <a:cubicBezTo>
                      <a:pt x="497366" y="2202403"/>
                      <a:pt x="493176" y="2216691"/>
                      <a:pt x="485746" y="2228313"/>
                    </a:cubicBezTo>
                    <a:cubicBezTo>
                      <a:pt x="465171" y="2260889"/>
                      <a:pt x="451265" y="2295752"/>
                      <a:pt x="456789" y="2334043"/>
                    </a:cubicBezTo>
                    <a:cubicBezTo>
                      <a:pt x="461171" y="2364714"/>
                      <a:pt x="449931" y="2390433"/>
                      <a:pt x="432404" y="2409484"/>
                    </a:cubicBezTo>
                    <a:cubicBezTo>
                      <a:pt x="424451" y="2418153"/>
                      <a:pt x="418938" y="2426976"/>
                      <a:pt x="415303" y="2435912"/>
                    </a:cubicBezTo>
                    <a:lnTo>
                      <a:pt x="415303" y="2435912"/>
                    </a:lnTo>
                    <a:lnTo>
                      <a:pt x="415303" y="2435912"/>
                    </a:lnTo>
                    <a:lnTo>
                      <a:pt x="414227" y="2440915"/>
                    </a:lnTo>
                    <a:lnTo>
                      <a:pt x="409472" y="2463016"/>
                    </a:lnTo>
                    <a:lnTo>
                      <a:pt x="409472" y="2463017"/>
                    </a:lnTo>
                    <a:lnTo>
                      <a:pt x="411535" y="2490550"/>
                    </a:lnTo>
                    <a:lnTo>
                      <a:pt x="418115" y="2518261"/>
                    </a:lnTo>
                    <a:lnTo>
                      <a:pt x="418115" y="2518264"/>
                    </a:lnTo>
                    <a:lnTo>
                      <a:pt x="421759" y="2545006"/>
                    </a:lnTo>
                    <a:lnTo>
                      <a:pt x="417545" y="2571033"/>
                    </a:lnTo>
                    <a:cubicBezTo>
                      <a:pt x="405543" y="2612944"/>
                      <a:pt x="372966" y="2640949"/>
                      <a:pt x="344391" y="2668000"/>
                    </a:cubicBezTo>
                    <a:cubicBezTo>
                      <a:pt x="320006" y="2691053"/>
                      <a:pt x="306290" y="2716962"/>
                      <a:pt x="296001" y="2745347"/>
                    </a:cubicBezTo>
                    <a:lnTo>
                      <a:pt x="296001" y="2745348"/>
                    </a:lnTo>
                    <a:cubicBezTo>
                      <a:pt x="306290" y="2716963"/>
                      <a:pt x="320006" y="2691054"/>
                      <a:pt x="344391" y="2668001"/>
                    </a:cubicBezTo>
                    <a:cubicBezTo>
                      <a:pt x="372966" y="2640950"/>
                      <a:pt x="405543" y="2612945"/>
                      <a:pt x="417545" y="2571034"/>
                    </a:cubicBezTo>
                    <a:cubicBezTo>
                      <a:pt x="420117" y="2561985"/>
                      <a:pt x="421593" y="2553555"/>
                      <a:pt x="421760" y="2545006"/>
                    </a:cubicBezTo>
                    <a:lnTo>
                      <a:pt x="421759" y="2545006"/>
                    </a:lnTo>
                    <a:lnTo>
                      <a:pt x="421760" y="2545005"/>
                    </a:lnTo>
                    <a:cubicBezTo>
                      <a:pt x="421926" y="2536456"/>
                      <a:pt x="420783" y="2527789"/>
                      <a:pt x="418115" y="2518263"/>
                    </a:cubicBezTo>
                    <a:lnTo>
                      <a:pt x="418115" y="2518261"/>
                    </a:lnTo>
                    <a:lnTo>
                      <a:pt x="409472" y="2463017"/>
                    </a:lnTo>
                    <a:lnTo>
                      <a:pt x="414227" y="2440915"/>
                    </a:lnTo>
                    <a:lnTo>
                      <a:pt x="415303" y="2435912"/>
                    </a:lnTo>
                    <a:lnTo>
                      <a:pt x="432404" y="2409485"/>
                    </a:lnTo>
                    <a:cubicBezTo>
                      <a:pt x="449931" y="2390434"/>
                      <a:pt x="461171" y="2364715"/>
                      <a:pt x="456789" y="2334044"/>
                    </a:cubicBezTo>
                    <a:cubicBezTo>
                      <a:pt x="451265" y="2295753"/>
                      <a:pt x="465171" y="2260890"/>
                      <a:pt x="485746" y="2228314"/>
                    </a:cubicBezTo>
                    <a:cubicBezTo>
                      <a:pt x="493176" y="2216692"/>
                      <a:pt x="497366" y="2202404"/>
                      <a:pt x="500986" y="2188879"/>
                    </a:cubicBezTo>
                    <a:cubicBezTo>
                      <a:pt x="509369" y="2157636"/>
                      <a:pt x="516799" y="2126201"/>
                      <a:pt x="523657" y="2094578"/>
                    </a:cubicBezTo>
                    <a:cubicBezTo>
                      <a:pt x="529371" y="2068669"/>
                      <a:pt x="533563" y="2042570"/>
                      <a:pt x="538516" y="2016469"/>
                    </a:cubicBezTo>
                    <a:cubicBezTo>
                      <a:pt x="543850" y="1987894"/>
                      <a:pt x="556234" y="1965224"/>
                      <a:pt x="584999" y="1953413"/>
                    </a:cubicBezTo>
                    <a:cubicBezTo>
                      <a:pt x="594143" y="1949603"/>
                      <a:pt x="601384" y="1940459"/>
                      <a:pt x="609004" y="1933219"/>
                    </a:cubicBezTo>
                    <a:cubicBezTo>
                      <a:pt x="614528" y="1928076"/>
                      <a:pt x="618720" y="1921216"/>
                      <a:pt x="624434" y="1916454"/>
                    </a:cubicBezTo>
                    <a:cubicBezTo>
                      <a:pt x="654535" y="1891497"/>
                      <a:pt x="684824" y="1866922"/>
                      <a:pt x="714925" y="1842158"/>
                    </a:cubicBezTo>
                    <a:cubicBezTo>
                      <a:pt x="717783" y="1839679"/>
                      <a:pt x="721212" y="1837013"/>
                      <a:pt x="722546" y="1833775"/>
                    </a:cubicBezTo>
                    <a:cubicBezTo>
                      <a:pt x="736452" y="1800246"/>
                      <a:pt x="749596" y="1766335"/>
                      <a:pt x="764267" y="1733188"/>
                    </a:cubicBezTo>
                    <a:cubicBezTo>
                      <a:pt x="769981" y="1720423"/>
                      <a:pt x="777029" y="1707279"/>
                      <a:pt x="786936" y="1697753"/>
                    </a:cubicBezTo>
                    <a:cubicBezTo>
                      <a:pt x="809416" y="1676036"/>
                      <a:pt x="833801" y="1656223"/>
                      <a:pt x="843517" y="1624980"/>
                    </a:cubicBezTo>
                    <a:cubicBezTo>
                      <a:pt x="846374" y="1615836"/>
                      <a:pt x="847899" y="1604978"/>
                      <a:pt x="845422" y="1596213"/>
                    </a:cubicBezTo>
                    <a:close/>
                    <a:moveTo>
                      <a:pt x="798723" y="1459072"/>
                    </a:moveTo>
                    <a:lnTo>
                      <a:pt x="807941" y="1481571"/>
                    </a:lnTo>
                    <a:lnTo>
                      <a:pt x="798724" y="1459073"/>
                    </a:lnTo>
                    <a:close/>
                    <a:moveTo>
                      <a:pt x="779530" y="1268757"/>
                    </a:moveTo>
                    <a:lnTo>
                      <a:pt x="774363" y="1286068"/>
                    </a:lnTo>
                    <a:cubicBezTo>
                      <a:pt x="759789" y="1306929"/>
                      <a:pt x="753550" y="1328551"/>
                      <a:pt x="752025" y="1350626"/>
                    </a:cubicBezTo>
                    <a:lnTo>
                      <a:pt x="757620" y="1413839"/>
                    </a:lnTo>
                    <a:lnTo>
                      <a:pt x="752026" y="1350627"/>
                    </a:lnTo>
                    <a:cubicBezTo>
                      <a:pt x="753550" y="1328552"/>
                      <a:pt x="759790" y="1306929"/>
                      <a:pt x="774363" y="1286069"/>
                    </a:cubicBezTo>
                    <a:cubicBezTo>
                      <a:pt x="777506" y="1281688"/>
                      <a:pt x="779078" y="1275401"/>
                      <a:pt x="779530" y="1268757"/>
                    </a:cubicBezTo>
                    <a:close/>
                    <a:moveTo>
                      <a:pt x="837801" y="773034"/>
                    </a:moveTo>
                    <a:lnTo>
                      <a:pt x="829801" y="854378"/>
                    </a:lnTo>
                    <a:cubicBezTo>
                      <a:pt x="827515" y="878955"/>
                      <a:pt x="826753" y="903721"/>
                      <a:pt x="798747" y="915342"/>
                    </a:cubicBezTo>
                    <a:cubicBezTo>
                      <a:pt x="794365" y="917058"/>
                      <a:pt x="791127" y="922772"/>
                      <a:pt x="788269" y="927154"/>
                    </a:cubicBezTo>
                    <a:cubicBezTo>
                      <a:pt x="744261" y="994784"/>
                      <a:pt x="745405" y="1030979"/>
                      <a:pt x="791889" y="1097086"/>
                    </a:cubicBezTo>
                    <a:cubicBezTo>
                      <a:pt x="796651" y="1103944"/>
                      <a:pt x="800081" y="1118612"/>
                      <a:pt x="796271" y="1123184"/>
                    </a:cubicBezTo>
                    <a:cubicBezTo>
                      <a:pt x="780459" y="1142616"/>
                      <a:pt x="773411" y="1162953"/>
                      <a:pt x="771553" y="1184028"/>
                    </a:cubicBezTo>
                    <a:cubicBezTo>
                      <a:pt x="773411" y="1162953"/>
                      <a:pt x="780460" y="1142617"/>
                      <a:pt x="796272" y="1123185"/>
                    </a:cubicBezTo>
                    <a:cubicBezTo>
                      <a:pt x="800082" y="1118613"/>
                      <a:pt x="796652" y="1103945"/>
                      <a:pt x="791890" y="1097087"/>
                    </a:cubicBezTo>
                    <a:cubicBezTo>
                      <a:pt x="745406" y="1030980"/>
                      <a:pt x="744262" y="994785"/>
                      <a:pt x="788270" y="927155"/>
                    </a:cubicBezTo>
                    <a:cubicBezTo>
                      <a:pt x="791128" y="922773"/>
                      <a:pt x="794366" y="917059"/>
                      <a:pt x="798748" y="915343"/>
                    </a:cubicBezTo>
                    <a:cubicBezTo>
                      <a:pt x="826753" y="903722"/>
                      <a:pt x="827515" y="878956"/>
                      <a:pt x="829801" y="854379"/>
                    </a:cubicBezTo>
                    <a:cubicBezTo>
                      <a:pt x="832277" y="827329"/>
                      <a:pt x="835515" y="800276"/>
                      <a:pt x="837801" y="773035"/>
                    </a:cubicBezTo>
                    <a:close/>
                    <a:moveTo>
                      <a:pt x="782400" y="517850"/>
                    </a:moveTo>
                    <a:lnTo>
                      <a:pt x="791317" y="556046"/>
                    </a:lnTo>
                    <a:cubicBezTo>
                      <a:pt x="793413" y="564047"/>
                      <a:pt x="798937" y="572621"/>
                      <a:pt x="797795" y="580049"/>
                    </a:cubicBezTo>
                    <a:cubicBezTo>
                      <a:pt x="794461" y="601577"/>
                      <a:pt x="796890" y="622200"/>
                      <a:pt x="801176" y="642536"/>
                    </a:cubicBezTo>
                    <a:lnTo>
                      <a:pt x="813700" y="694927"/>
                    </a:lnTo>
                    <a:lnTo>
                      <a:pt x="801177" y="642537"/>
                    </a:lnTo>
                    <a:cubicBezTo>
                      <a:pt x="796891" y="622200"/>
                      <a:pt x="794462" y="601578"/>
                      <a:pt x="797796" y="580050"/>
                    </a:cubicBezTo>
                    <a:cubicBezTo>
                      <a:pt x="798938" y="572622"/>
                      <a:pt x="793414" y="564048"/>
                      <a:pt x="791318" y="556047"/>
                    </a:cubicBezTo>
                    <a:close/>
                    <a:moveTo>
                      <a:pt x="783887" y="313532"/>
                    </a:moveTo>
                    <a:lnTo>
                      <a:pt x="786245" y="324057"/>
                    </a:lnTo>
                    <a:cubicBezTo>
                      <a:pt x="786031" y="328963"/>
                      <a:pt x="785126" y="334583"/>
                      <a:pt x="784459" y="338869"/>
                    </a:cubicBezTo>
                    <a:lnTo>
                      <a:pt x="784454" y="338897"/>
                    </a:lnTo>
                    <a:lnTo>
                      <a:pt x="778363" y="367327"/>
                    </a:lnTo>
                    <a:lnTo>
                      <a:pt x="774553" y="395639"/>
                    </a:lnTo>
                    <a:lnTo>
                      <a:pt x="784454" y="338897"/>
                    </a:lnTo>
                    <a:lnTo>
                      <a:pt x="784460" y="338870"/>
                    </a:lnTo>
                    <a:cubicBezTo>
                      <a:pt x="785794" y="330298"/>
                      <a:pt x="788080" y="316389"/>
                      <a:pt x="783888" y="313533"/>
                    </a:cubicBezTo>
                    <a:close/>
                    <a:moveTo>
                      <a:pt x="761560" y="281567"/>
                    </a:moveTo>
                    <a:lnTo>
                      <a:pt x="766454" y="295414"/>
                    </a:lnTo>
                    <a:lnTo>
                      <a:pt x="766455" y="295414"/>
                    </a:lnTo>
                    <a:close/>
                    <a:moveTo>
                      <a:pt x="774880" y="24485"/>
                    </a:moveTo>
                    <a:lnTo>
                      <a:pt x="777142" y="74128"/>
                    </a:lnTo>
                    <a:cubicBezTo>
                      <a:pt x="775758" y="100173"/>
                      <a:pt x="771253" y="125875"/>
                      <a:pt x="767023" y="151568"/>
                    </a:cubicBezTo>
                    <a:lnTo>
                      <a:pt x="766824" y="153387"/>
                    </a:lnTo>
                    <a:lnTo>
                      <a:pt x="763010" y="177270"/>
                    </a:lnTo>
                    <a:lnTo>
                      <a:pt x="758551" y="228943"/>
                    </a:lnTo>
                    <a:lnTo>
                      <a:pt x="766824" y="153387"/>
                    </a:lnTo>
                    <a:lnTo>
                      <a:pt x="771220" y="125860"/>
                    </a:lnTo>
                    <a:cubicBezTo>
                      <a:pt x="773910" y="108702"/>
                      <a:pt x="776220" y="91491"/>
                      <a:pt x="777143" y="74128"/>
                    </a:cubicBezTo>
                    <a:close/>
                    <a:moveTo>
                      <a:pt x="313354" y="0"/>
                    </a:moveTo>
                    <a:lnTo>
                      <a:pt x="777461" y="0"/>
                    </a:lnTo>
                    <a:lnTo>
                      <a:pt x="774743" y="21485"/>
                    </a:lnTo>
                    <a:lnTo>
                      <a:pt x="777461" y="0"/>
                    </a:lnTo>
                    <a:lnTo>
                      <a:pt x="4543952" y="1"/>
                    </a:lnTo>
                    <a:lnTo>
                      <a:pt x="4543952" y="6858000"/>
                    </a:lnTo>
                    <a:lnTo>
                      <a:pt x="284400" y="6858000"/>
                    </a:lnTo>
                    <a:lnTo>
                      <a:pt x="112147" y="6858000"/>
                    </a:lnTo>
                    <a:lnTo>
                      <a:pt x="102447" y="6815515"/>
                    </a:lnTo>
                    <a:cubicBezTo>
                      <a:pt x="96923" y="6793034"/>
                      <a:pt x="87016" y="6771318"/>
                      <a:pt x="83396" y="6748457"/>
                    </a:cubicBezTo>
                    <a:cubicBezTo>
                      <a:pt x="74824" y="6694163"/>
                      <a:pt x="68728" y="6639487"/>
                      <a:pt x="61870" y="6584811"/>
                    </a:cubicBezTo>
                    <a:cubicBezTo>
                      <a:pt x="54821" y="6528423"/>
                      <a:pt x="47391" y="6472224"/>
                      <a:pt x="41105" y="6415832"/>
                    </a:cubicBezTo>
                    <a:cubicBezTo>
                      <a:pt x="37865" y="6384971"/>
                      <a:pt x="37295" y="6353918"/>
                      <a:pt x="34247" y="6323057"/>
                    </a:cubicBezTo>
                    <a:cubicBezTo>
                      <a:pt x="31579" y="6296004"/>
                      <a:pt x="26626" y="6269143"/>
                      <a:pt x="23386" y="6242092"/>
                    </a:cubicBezTo>
                    <a:cubicBezTo>
                      <a:pt x="20720" y="6218659"/>
                      <a:pt x="19196" y="6195036"/>
                      <a:pt x="16528" y="6171604"/>
                    </a:cubicBezTo>
                    <a:cubicBezTo>
                      <a:pt x="12148" y="6134074"/>
                      <a:pt x="7194" y="6096735"/>
                      <a:pt x="2622" y="6059396"/>
                    </a:cubicBezTo>
                    <a:lnTo>
                      <a:pt x="0" y="6041768"/>
                    </a:lnTo>
                    <a:lnTo>
                      <a:pt x="0" y="6000936"/>
                    </a:lnTo>
                    <a:lnTo>
                      <a:pt x="3670" y="5957594"/>
                    </a:lnTo>
                    <a:lnTo>
                      <a:pt x="0" y="5912510"/>
                    </a:lnTo>
                    <a:lnTo>
                      <a:pt x="0" y="5886400"/>
                    </a:lnTo>
                    <a:lnTo>
                      <a:pt x="1098" y="5864317"/>
                    </a:lnTo>
                    <a:cubicBezTo>
                      <a:pt x="7576" y="5839360"/>
                      <a:pt x="16720" y="5815168"/>
                      <a:pt x="24720" y="5790591"/>
                    </a:cubicBezTo>
                    <a:cubicBezTo>
                      <a:pt x="25672" y="5787923"/>
                      <a:pt x="25864" y="5784685"/>
                      <a:pt x="26434" y="5781829"/>
                    </a:cubicBezTo>
                    <a:cubicBezTo>
                      <a:pt x="29675" y="5765634"/>
                      <a:pt x="32913" y="5749633"/>
                      <a:pt x="35771" y="5733439"/>
                    </a:cubicBezTo>
                    <a:cubicBezTo>
                      <a:pt x="37295" y="5724677"/>
                      <a:pt x="37485" y="5715722"/>
                      <a:pt x="38819" y="5706958"/>
                    </a:cubicBezTo>
                    <a:cubicBezTo>
                      <a:pt x="44153" y="5673049"/>
                      <a:pt x="35199" y="5635710"/>
                      <a:pt x="58250" y="5606371"/>
                    </a:cubicBezTo>
                    <a:cubicBezTo>
                      <a:pt x="73110" y="5587320"/>
                      <a:pt x="69680" y="5568841"/>
                      <a:pt x="67394" y="5548459"/>
                    </a:cubicBezTo>
                    <a:cubicBezTo>
                      <a:pt x="65680" y="5533026"/>
                      <a:pt x="66252" y="5517214"/>
                      <a:pt x="66060" y="5501593"/>
                    </a:cubicBezTo>
                    <a:cubicBezTo>
                      <a:pt x="65490" y="5474160"/>
                      <a:pt x="65298" y="5446727"/>
                      <a:pt x="64346" y="5419294"/>
                    </a:cubicBezTo>
                    <a:cubicBezTo>
                      <a:pt x="63966" y="5410530"/>
                      <a:pt x="59202" y="5401578"/>
                      <a:pt x="59964" y="5393004"/>
                    </a:cubicBezTo>
                    <a:cubicBezTo>
                      <a:pt x="63584" y="5353378"/>
                      <a:pt x="69300" y="5313753"/>
                      <a:pt x="72538" y="5274128"/>
                    </a:cubicBezTo>
                    <a:cubicBezTo>
                      <a:pt x="74442" y="5251649"/>
                      <a:pt x="70824" y="5228596"/>
                      <a:pt x="73490" y="5206307"/>
                    </a:cubicBezTo>
                    <a:cubicBezTo>
                      <a:pt x="76538" y="5180590"/>
                      <a:pt x="84348" y="5155444"/>
                      <a:pt x="89113" y="5129915"/>
                    </a:cubicBezTo>
                    <a:cubicBezTo>
                      <a:pt x="90445" y="5122866"/>
                      <a:pt x="88731" y="5115056"/>
                      <a:pt x="88351" y="5107626"/>
                    </a:cubicBezTo>
                    <a:cubicBezTo>
                      <a:pt x="87968" y="5099244"/>
                      <a:pt x="87206" y="5091051"/>
                      <a:pt x="87016" y="5082669"/>
                    </a:cubicBezTo>
                    <a:cubicBezTo>
                      <a:pt x="86634" y="5057140"/>
                      <a:pt x="87206" y="5031613"/>
                      <a:pt x="85872" y="5006085"/>
                    </a:cubicBezTo>
                    <a:cubicBezTo>
                      <a:pt x="85110" y="4990464"/>
                      <a:pt x="77300" y="4974081"/>
                      <a:pt x="80158" y="4959601"/>
                    </a:cubicBezTo>
                    <a:cubicBezTo>
                      <a:pt x="85682" y="4930074"/>
                      <a:pt x="73300" y="4900545"/>
                      <a:pt x="83586" y="4871018"/>
                    </a:cubicBezTo>
                    <a:cubicBezTo>
                      <a:pt x="86634" y="4861872"/>
                      <a:pt x="79014" y="4849299"/>
                      <a:pt x="78634" y="4838249"/>
                    </a:cubicBezTo>
                    <a:cubicBezTo>
                      <a:pt x="77682" y="4810626"/>
                      <a:pt x="77872" y="4783003"/>
                      <a:pt x="78062" y="4755380"/>
                    </a:cubicBezTo>
                    <a:cubicBezTo>
                      <a:pt x="78252" y="4730613"/>
                      <a:pt x="75586" y="4704894"/>
                      <a:pt x="80920" y="4681082"/>
                    </a:cubicBezTo>
                    <a:cubicBezTo>
                      <a:pt x="86634" y="4656125"/>
                      <a:pt x="85872" y="4633646"/>
                      <a:pt x="79396" y="4609451"/>
                    </a:cubicBezTo>
                    <a:cubicBezTo>
                      <a:pt x="75014" y="4592877"/>
                      <a:pt x="74442" y="4575350"/>
                      <a:pt x="73110" y="4558206"/>
                    </a:cubicBezTo>
                    <a:cubicBezTo>
                      <a:pt x="71586" y="4539727"/>
                      <a:pt x="75586" y="4519342"/>
                      <a:pt x="69300" y="4502578"/>
                    </a:cubicBezTo>
                    <a:cubicBezTo>
                      <a:pt x="50629" y="4452664"/>
                      <a:pt x="46629" y="4401418"/>
                      <a:pt x="46629" y="4349221"/>
                    </a:cubicBezTo>
                    <a:cubicBezTo>
                      <a:pt x="46629" y="4339694"/>
                      <a:pt x="49295" y="4329978"/>
                      <a:pt x="52153" y="4320836"/>
                    </a:cubicBezTo>
                    <a:cubicBezTo>
                      <a:pt x="69300" y="4267492"/>
                      <a:pt x="67776" y="4213960"/>
                      <a:pt x="57297" y="4159666"/>
                    </a:cubicBezTo>
                    <a:cubicBezTo>
                      <a:pt x="55011" y="4148426"/>
                      <a:pt x="54629" y="4135853"/>
                      <a:pt x="56915" y="4124613"/>
                    </a:cubicBezTo>
                    <a:cubicBezTo>
                      <a:pt x="63584" y="4092988"/>
                      <a:pt x="74634" y="4062317"/>
                      <a:pt x="79396" y="4030502"/>
                    </a:cubicBezTo>
                    <a:cubicBezTo>
                      <a:pt x="87206" y="3977924"/>
                      <a:pt x="60918" y="3932393"/>
                      <a:pt x="43771" y="3885337"/>
                    </a:cubicBezTo>
                    <a:cubicBezTo>
                      <a:pt x="31627" y="3851760"/>
                      <a:pt x="8016" y="3821934"/>
                      <a:pt x="426" y="3786776"/>
                    </a:cubicBezTo>
                    <a:lnTo>
                      <a:pt x="0" y="3773896"/>
                    </a:lnTo>
                    <a:lnTo>
                      <a:pt x="0" y="3393881"/>
                    </a:lnTo>
                    <a:lnTo>
                      <a:pt x="11838" y="3359515"/>
                    </a:lnTo>
                    <a:cubicBezTo>
                      <a:pt x="14434" y="3346204"/>
                      <a:pt x="14910" y="3332773"/>
                      <a:pt x="12910" y="3318770"/>
                    </a:cubicBezTo>
                    <a:cubicBezTo>
                      <a:pt x="12243" y="3314103"/>
                      <a:pt x="9909" y="3308769"/>
                      <a:pt x="6718" y="3304078"/>
                    </a:cubicBezTo>
                    <a:lnTo>
                      <a:pt x="0" y="3297656"/>
                    </a:lnTo>
                    <a:lnTo>
                      <a:pt x="0" y="3207866"/>
                    </a:lnTo>
                    <a:lnTo>
                      <a:pt x="15553" y="3186770"/>
                    </a:lnTo>
                    <a:cubicBezTo>
                      <a:pt x="28483" y="3162328"/>
                      <a:pt x="30484" y="3134646"/>
                      <a:pt x="36341" y="3107499"/>
                    </a:cubicBezTo>
                    <a:cubicBezTo>
                      <a:pt x="41105" y="3085402"/>
                      <a:pt x="41295" y="3064826"/>
                      <a:pt x="38057" y="3042727"/>
                    </a:cubicBezTo>
                    <a:cubicBezTo>
                      <a:pt x="30817" y="2994721"/>
                      <a:pt x="41105" y="2948046"/>
                      <a:pt x="54249" y="2901942"/>
                    </a:cubicBezTo>
                    <a:cubicBezTo>
                      <a:pt x="63012" y="2871461"/>
                      <a:pt x="68346" y="2840218"/>
                      <a:pt x="77300" y="2809929"/>
                    </a:cubicBezTo>
                    <a:cubicBezTo>
                      <a:pt x="84158" y="2787258"/>
                      <a:pt x="92351" y="2764589"/>
                      <a:pt x="103399" y="2743825"/>
                    </a:cubicBezTo>
                    <a:cubicBezTo>
                      <a:pt x="119594" y="2713722"/>
                      <a:pt x="143978" y="2687435"/>
                      <a:pt x="137500" y="2649142"/>
                    </a:cubicBezTo>
                    <a:cubicBezTo>
                      <a:pt x="131786" y="2615420"/>
                      <a:pt x="143786" y="2584941"/>
                      <a:pt x="155217" y="2554078"/>
                    </a:cubicBezTo>
                    <a:cubicBezTo>
                      <a:pt x="163599" y="2531408"/>
                      <a:pt x="172173" y="2508741"/>
                      <a:pt x="177507" y="2485306"/>
                    </a:cubicBezTo>
                    <a:cubicBezTo>
                      <a:pt x="183794" y="2457491"/>
                      <a:pt x="181126" y="2426058"/>
                      <a:pt x="192748" y="2401291"/>
                    </a:cubicBezTo>
                    <a:cubicBezTo>
                      <a:pt x="204940" y="2375382"/>
                      <a:pt x="196748" y="2353858"/>
                      <a:pt x="193318" y="2330805"/>
                    </a:cubicBezTo>
                    <a:cubicBezTo>
                      <a:pt x="187984" y="2294038"/>
                      <a:pt x="178077" y="2257458"/>
                      <a:pt x="190652" y="2220311"/>
                    </a:cubicBezTo>
                    <a:cubicBezTo>
                      <a:pt x="205892" y="2175162"/>
                      <a:pt x="222275" y="2130392"/>
                      <a:pt x="236753" y="2085053"/>
                    </a:cubicBezTo>
                    <a:cubicBezTo>
                      <a:pt x="242280" y="2067524"/>
                      <a:pt x="244566" y="2048667"/>
                      <a:pt x="247042" y="2030377"/>
                    </a:cubicBezTo>
                    <a:cubicBezTo>
                      <a:pt x="249138" y="2013042"/>
                      <a:pt x="243804" y="1992278"/>
                      <a:pt x="251804" y="1978939"/>
                    </a:cubicBezTo>
                    <a:cubicBezTo>
                      <a:pt x="272379" y="1944648"/>
                      <a:pt x="282475" y="1909407"/>
                      <a:pt x="282475" y="1869779"/>
                    </a:cubicBezTo>
                    <a:cubicBezTo>
                      <a:pt x="282475" y="1854919"/>
                      <a:pt x="291049" y="1840440"/>
                      <a:pt x="292573" y="1825392"/>
                    </a:cubicBezTo>
                    <a:cubicBezTo>
                      <a:pt x="294477" y="1804815"/>
                      <a:pt x="299622" y="1781193"/>
                      <a:pt x="292381" y="1763286"/>
                    </a:cubicBezTo>
                    <a:cubicBezTo>
                      <a:pt x="275237" y="1721184"/>
                      <a:pt x="289525" y="1687085"/>
                      <a:pt x="306480" y="1650316"/>
                    </a:cubicBezTo>
                    <a:cubicBezTo>
                      <a:pt x="323244" y="1614119"/>
                      <a:pt x="336579" y="1576018"/>
                      <a:pt x="347629" y="1537536"/>
                    </a:cubicBezTo>
                    <a:cubicBezTo>
                      <a:pt x="351629" y="1523058"/>
                      <a:pt x="344961" y="1505723"/>
                      <a:pt x="343629" y="1489719"/>
                    </a:cubicBezTo>
                    <a:cubicBezTo>
                      <a:pt x="343247" y="1484003"/>
                      <a:pt x="342675" y="1477716"/>
                      <a:pt x="344581" y="1472574"/>
                    </a:cubicBezTo>
                    <a:cubicBezTo>
                      <a:pt x="362870" y="1422853"/>
                      <a:pt x="376776" y="1372367"/>
                      <a:pt x="367252" y="1318455"/>
                    </a:cubicBezTo>
                    <a:cubicBezTo>
                      <a:pt x="366298" y="1313503"/>
                      <a:pt x="368394" y="1307977"/>
                      <a:pt x="369728" y="1303023"/>
                    </a:cubicBezTo>
                    <a:cubicBezTo>
                      <a:pt x="376586" y="1278828"/>
                      <a:pt x="387444" y="1255205"/>
                      <a:pt x="389921" y="1230632"/>
                    </a:cubicBezTo>
                    <a:cubicBezTo>
                      <a:pt x="396017" y="1170050"/>
                      <a:pt x="398495" y="1109090"/>
                      <a:pt x="402495" y="1048124"/>
                    </a:cubicBezTo>
                    <a:cubicBezTo>
                      <a:pt x="402685" y="1044314"/>
                      <a:pt x="402685" y="1040314"/>
                      <a:pt x="404019" y="1036886"/>
                    </a:cubicBezTo>
                    <a:cubicBezTo>
                      <a:pt x="412211" y="1014405"/>
                      <a:pt x="409543" y="994784"/>
                      <a:pt x="393923" y="975732"/>
                    </a:cubicBezTo>
                    <a:cubicBezTo>
                      <a:pt x="387064" y="967349"/>
                      <a:pt x="383444" y="955919"/>
                      <a:pt x="379634" y="945443"/>
                    </a:cubicBezTo>
                    <a:cubicBezTo>
                      <a:pt x="373918" y="930010"/>
                      <a:pt x="368394" y="914199"/>
                      <a:pt x="364774" y="898197"/>
                    </a:cubicBezTo>
                    <a:cubicBezTo>
                      <a:pt x="361346" y="882383"/>
                      <a:pt x="356583" y="865429"/>
                      <a:pt x="359250" y="850188"/>
                    </a:cubicBezTo>
                    <a:cubicBezTo>
                      <a:pt x="364012" y="822755"/>
                      <a:pt x="374680" y="796654"/>
                      <a:pt x="381730" y="769604"/>
                    </a:cubicBezTo>
                    <a:cubicBezTo>
                      <a:pt x="384206" y="760269"/>
                      <a:pt x="383824" y="749981"/>
                      <a:pt x="384016" y="740267"/>
                    </a:cubicBezTo>
                    <a:cubicBezTo>
                      <a:pt x="384586" y="717976"/>
                      <a:pt x="379062" y="695115"/>
                      <a:pt x="394875" y="674922"/>
                    </a:cubicBezTo>
                    <a:cubicBezTo>
                      <a:pt x="409733" y="656254"/>
                      <a:pt x="405353" y="637391"/>
                      <a:pt x="394113" y="617771"/>
                    </a:cubicBezTo>
                    <a:cubicBezTo>
                      <a:pt x="386110" y="603672"/>
                      <a:pt x="379824" y="587671"/>
                      <a:pt x="376776" y="571859"/>
                    </a:cubicBezTo>
                    <a:cubicBezTo>
                      <a:pt x="372586" y="550140"/>
                      <a:pt x="370870" y="528614"/>
                      <a:pt x="373348" y="505181"/>
                    </a:cubicBezTo>
                    <a:cubicBezTo>
                      <a:pt x="375062" y="488606"/>
                      <a:pt x="375824" y="475080"/>
                      <a:pt x="385920" y="462125"/>
                    </a:cubicBezTo>
                    <a:cubicBezTo>
                      <a:pt x="387444" y="460031"/>
                      <a:pt x="387826" y="456221"/>
                      <a:pt x="387634" y="453363"/>
                    </a:cubicBezTo>
                    <a:cubicBezTo>
                      <a:pt x="384396" y="415834"/>
                      <a:pt x="386110" y="378685"/>
                      <a:pt x="388399" y="340773"/>
                    </a:cubicBezTo>
                    <a:cubicBezTo>
                      <a:pt x="391445" y="292578"/>
                      <a:pt x="382492" y="241900"/>
                      <a:pt x="350487" y="200181"/>
                    </a:cubicBezTo>
                    <a:cubicBezTo>
                      <a:pt x="345723" y="194084"/>
                      <a:pt x="343629" y="184940"/>
                      <a:pt x="342485" y="176938"/>
                    </a:cubicBezTo>
                    <a:cubicBezTo>
                      <a:pt x="337533" y="139218"/>
                      <a:pt x="334103" y="101307"/>
                      <a:pt x="328579" y="63586"/>
                    </a:cubicBezTo>
                    <a:cubicBezTo>
                      <a:pt x="325530" y="43011"/>
                      <a:pt x="322862" y="21485"/>
                      <a:pt x="314480" y="2816"/>
                    </a:cubicBez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64" name="Group 21">
              <a:extLst>
                <a:ext uri="{FF2B5EF4-FFF2-40B4-BE49-F238E27FC236}">
                  <a16:creationId xmlns:a16="http://schemas.microsoft.com/office/drawing/2014/main" id="{49A2027A-1422-4C0B-B855-07B9F92A76C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7620000" y="-1"/>
              <a:ext cx="874716" cy="6858001"/>
              <a:chOff x="7620000" y="-1"/>
              <a:chExt cx="874716" cy="6858001"/>
            </a:xfrm>
          </p:grpSpPr>
          <p:sp>
            <p:nvSpPr>
              <p:cNvPr id="23" name="Freeform: Shape 22">
                <a:extLst>
                  <a:ext uri="{FF2B5EF4-FFF2-40B4-BE49-F238E27FC236}">
                    <a16:creationId xmlns:a16="http://schemas.microsoft.com/office/drawing/2014/main" id="{25FD7551-23BB-489D-B839-1F9B49FFE3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Shape 23">
                <a:extLst>
                  <a:ext uri="{FF2B5EF4-FFF2-40B4-BE49-F238E27FC236}">
                    <a16:creationId xmlns:a16="http://schemas.microsoft.com/office/drawing/2014/main" id="{1DDEA6D9-5283-4A19-B6BE-898029BCCF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13" name="Picture 12">
            <a:extLst>
              <a:ext uri="{FF2B5EF4-FFF2-40B4-BE49-F238E27FC236}">
                <a16:creationId xmlns:a16="http://schemas.microsoft.com/office/drawing/2014/main" id="{C89AEE31-778C-4279-8E88-7D00E0FBA205}"/>
              </a:ext>
            </a:extLst>
          </p:cNvPr>
          <p:cNvPicPr>
            <a:picLocks noChangeAspect="1"/>
          </p:cNvPicPr>
          <p:nvPr/>
        </p:nvPicPr>
        <p:blipFill>
          <a:blip r:embed="rId4"/>
          <a:stretch>
            <a:fillRect/>
          </a:stretch>
        </p:blipFill>
        <p:spPr>
          <a:xfrm>
            <a:off x="6663641" y="904500"/>
            <a:ext cx="1755555" cy="1066500"/>
          </a:xfrm>
          <a:custGeom>
            <a:avLst/>
            <a:gdLst/>
            <a:ahLst/>
            <a:cxnLst/>
            <a:rect l="l" t="t" r="r" b="b"/>
            <a:pathLst>
              <a:path w="2635250" h="1422000">
                <a:moveTo>
                  <a:pt x="0" y="0"/>
                </a:moveTo>
                <a:lnTo>
                  <a:pt x="2635250" y="0"/>
                </a:lnTo>
                <a:lnTo>
                  <a:pt x="2635250" y="1422000"/>
                </a:lnTo>
                <a:lnTo>
                  <a:pt x="0" y="1422000"/>
                </a:lnTo>
                <a:close/>
              </a:path>
            </a:pathLst>
          </a:custGeom>
        </p:spPr>
      </p:pic>
      <p:pic>
        <p:nvPicPr>
          <p:cNvPr id="11" name="Picture 10">
            <a:extLst>
              <a:ext uri="{FF2B5EF4-FFF2-40B4-BE49-F238E27FC236}">
                <a16:creationId xmlns:a16="http://schemas.microsoft.com/office/drawing/2014/main" id="{123071FB-FB89-48F3-AECC-9234261454AA}"/>
              </a:ext>
            </a:extLst>
          </p:cNvPr>
          <p:cNvPicPr>
            <a:picLocks noChangeAspect="1"/>
          </p:cNvPicPr>
          <p:nvPr/>
        </p:nvPicPr>
        <p:blipFill>
          <a:blip r:embed="rId5"/>
          <a:stretch>
            <a:fillRect/>
          </a:stretch>
        </p:blipFill>
        <p:spPr>
          <a:xfrm>
            <a:off x="6618042" y="2038500"/>
            <a:ext cx="1846753" cy="1066500"/>
          </a:xfrm>
          <a:custGeom>
            <a:avLst/>
            <a:gdLst/>
            <a:ahLst/>
            <a:cxnLst/>
            <a:rect l="l" t="t" r="r" b="b"/>
            <a:pathLst>
              <a:path w="2635250" h="1422000">
                <a:moveTo>
                  <a:pt x="0" y="0"/>
                </a:moveTo>
                <a:lnTo>
                  <a:pt x="2635250" y="0"/>
                </a:lnTo>
                <a:lnTo>
                  <a:pt x="2635250" y="1422000"/>
                </a:lnTo>
                <a:lnTo>
                  <a:pt x="0" y="1422000"/>
                </a:lnTo>
                <a:close/>
              </a:path>
            </a:pathLst>
          </a:custGeom>
        </p:spPr>
      </p:pic>
      <p:pic>
        <p:nvPicPr>
          <p:cNvPr id="12" name="Picture 11">
            <a:extLst>
              <a:ext uri="{FF2B5EF4-FFF2-40B4-BE49-F238E27FC236}">
                <a16:creationId xmlns:a16="http://schemas.microsoft.com/office/drawing/2014/main" id="{7664BDAD-1FBE-4305-911C-A5E6ED973BD3}"/>
              </a:ext>
            </a:extLst>
          </p:cNvPr>
          <p:cNvPicPr>
            <a:picLocks noChangeAspect="1"/>
          </p:cNvPicPr>
          <p:nvPr/>
        </p:nvPicPr>
        <p:blipFill>
          <a:blip r:embed="rId6"/>
          <a:stretch>
            <a:fillRect/>
          </a:stretch>
        </p:blipFill>
        <p:spPr>
          <a:xfrm>
            <a:off x="6553200" y="3181994"/>
            <a:ext cx="1976437" cy="1047511"/>
          </a:xfrm>
          <a:custGeom>
            <a:avLst/>
            <a:gdLst/>
            <a:ahLst/>
            <a:cxnLst/>
            <a:rect l="l" t="t" r="r" b="b"/>
            <a:pathLst>
              <a:path w="2635250" h="1422000">
                <a:moveTo>
                  <a:pt x="0" y="0"/>
                </a:moveTo>
                <a:lnTo>
                  <a:pt x="2635250" y="0"/>
                </a:lnTo>
                <a:lnTo>
                  <a:pt x="2635250" y="1422000"/>
                </a:lnTo>
                <a:lnTo>
                  <a:pt x="0" y="1422000"/>
                </a:lnTo>
                <a:close/>
              </a:path>
            </a:pathLst>
          </a:cu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98"/>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55EB046-9EA0-40A1-8D84-B71924838D8C}"/>
              </a:ext>
            </a:extLst>
          </p:cNvPr>
          <p:cNvPicPr>
            <a:picLocks noChangeAspect="1"/>
          </p:cNvPicPr>
          <p:nvPr/>
        </p:nvPicPr>
        <p:blipFill rotWithShape="1">
          <a:blip r:embed="rId3"/>
          <a:srcRect t="260" r="37" b="-260"/>
          <a:stretch/>
        </p:blipFill>
        <p:spPr>
          <a:xfrm>
            <a:off x="3028454" y="10"/>
            <a:ext cx="6113048" cy="5144822"/>
          </a:xfrm>
          <a:prstGeom prst="rect">
            <a:avLst/>
          </a:prstGeom>
        </p:spPr>
      </p:pic>
      <p:sp>
        <p:nvSpPr>
          <p:cNvPr id="13" name="Rectangle 1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51435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96919" y="454343"/>
            <a:ext cx="54864"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1832610"/>
            <a:ext cx="2475738" cy="13716"/>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Google Shape;193;p33">
            <a:extLst>
              <a:ext uri="{FF2B5EF4-FFF2-40B4-BE49-F238E27FC236}">
                <a16:creationId xmlns:a16="http://schemas.microsoft.com/office/drawing/2014/main" id="{93DBA35C-280E-4C11-8508-C29A7B4D887D}"/>
              </a:ext>
            </a:extLst>
          </p:cNvPr>
          <p:cNvSpPr txBox="1">
            <a:spLocks noGrp="1"/>
          </p:cNvSpPr>
          <p:nvPr>
            <p:ph idx="1"/>
          </p:nvPr>
        </p:nvSpPr>
        <p:spPr>
          <a:xfrm>
            <a:off x="278320" y="2038540"/>
            <a:ext cx="2579180" cy="2405444"/>
          </a:xfrm>
          <a:prstGeom prst="rect">
            <a:avLst/>
          </a:prstGeom>
        </p:spPr>
        <p:txBody>
          <a:bodyPr spcFirstLastPara="1" lIns="68575" tIns="34275" rIns="68575" bIns="34275" anchor="t" anchorCtr="0">
            <a:normAutofit/>
          </a:bodyPr>
          <a:lstStyle/>
          <a:p>
            <a:pPr marL="254000" lvl="0" indent="-254000" rtl="0">
              <a:spcBef>
                <a:spcPts val="0"/>
              </a:spcBef>
              <a:spcAft>
                <a:spcPts val="600"/>
              </a:spcAft>
              <a:buClr>
                <a:srgbClr val="FFFFFF"/>
              </a:buClr>
              <a:buSzPts val="2400"/>
              <a:buChar char="●"/>
            </a:pPr>
            <a:r>
              <a:rPr lang="en-US" sz="1300">
                <a:latin typeface="Roboto"/>
                <a:ea typeface="Roboto"/>
                <a:cs typeface="Roboto"/>
              </a:rPr>
              <a:t>Each channel can be represented as a separate grayscaled image.</a:t>
            </a:r>
            <a:endParaRPr lang="en-IN" sz="1300">
              <a:latin typeface="Roboto"/>
              <a:ea typeface="Roboto"/>
              <a:cs typeface="Roboto"/>
              <a:sym typeface="Wingdings" panose="05000000000000000000" pitchFamily="2" charset="2"/>
            </a:endParaRPr>
          </a:p>
        </p:txBody>
      </p:sp>
    </p:spTree>
    <p:extLst>
      <p:ext uri="{BB962C8B-B14F-4D97-AF65-F5344CB8AC3E}">
        <p14:creationId xmlns:p14="http://schemas.microsoft.com/office/powerpoint/2010/main" val="128991078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31"/>
        <p:cNvGrpSpPr/>
        <p:nvPr/>
      </p:nvGrpSpPr>
      <p:grpSpPr>
        <a:xfrm>
          <a:off x="0" y="0"/>
          <a:ext cx="0" cy="0"/>
          <a:chOff x="0" y="0"/>
          <a:chExt cx="0" cy="0"/>
        </a:xfrm>
      </p:grpSpPr>
      <p:sp>
        <p:nvSpPr>
          <p:cNvPr id="110" name="Rectangle 10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2" name="Google Shape;232;p39"/>
          <p:cNvSpPr txBox="1">
            <a:spLocks noGrp="1"/>
          </p:cNvSpPr>
          <p:nvPr>
            <p:ph type="title"/>
          </p:nvPr>
        </p:nvSpPr>
        <p:spPr>
          <a:xfrm>
            <a:off x="628650" y="502443"/>
            <a:ext cx="3381709" cy="994173"/>
          </a:xfrm>
          <a:prstGeom prst="rect">
            <a:avLst/>
          </a:prstGeom>
        </p:spPr>
        <p:txBody>
          <a:bodyPr spcFirstLastPara="1" lIns="68575" tIns="34275" rIns="68575" bIns="34275" anchor="b" anchorCtr="0">
            <a:normAutofit/>
          </a:bodyPr>
          <a:lstStyle/>
          <a:p>
            <a:pPr algn="r">
              <a:spcBef>
                <a:spcPts val="0"/>
              </a:spcBef>
              <a:buClr>
                <a:schemeClr val="lt2"/>
              </a:buClr>
              <a:buSzPts val="3200"/>
            </a:pPr>
            <a:r>
              <a:rPr lang="en-GB" sz="3100" b="1">
                <a:solidFill>
                  <a:schemeClr val="bg1"/>
                </a:solidFill>
                <a:latin typeface="Roboto"/>
                <a:ea typeface="Roboto"/>
                <a:cs typeface="Roboto"/>
                <a:sym typeface="Roboto"/>
              </a:rPr>
              <a:t>cv2.imread() : Read the image</a:t>
            </a:r>
          </a:p>
        </p:txBody>
      </p:sp>
      <p:cxnSp>
        <p:nvCxnSpPr>
          <p:cNvPr id="112" name="Straight Connector 1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4657" y="1519755"/>
            <a:ext cx="391570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9" name="Google Shape;233;p39"/>
          <p:cNvSpPr txBox="1">
            <a:spLocks noGrp="1"/>
          </p:cNvSpPr>
          <p:nvPr>
            <p:ph idx="1"/>
          </p:nvPr>
        </p:nvSpPr>
        <p:spPr>
          <a:xfrm>
            <a:off x="1044500" y="1799217"/>
            <a:ext cx="7054999" cy="2644608"/>
          </a:xfrm>
          <a:prstGeom prst="rect">
            <a:avLst/>
          </a:prstGeom>
        </p:spPr>
        <p:txBody>
          <a:bodyPr spcFirstLastPara="1" vert="horz" lIns="68575" tIns="34275" rIns="68575" bIns="34275" rtlCol="0" anchor="t" anchorCtr="0">
            <a:normAutofit/>
          </a:bodyPr>
          <a:lstStyle/>
          <a:p>
            <a:pPr marL="0" indent="0">
              <a:spcBef>
                <a:spcPts val="0"/>
              </a:spcBef>
              <a:spcAft>
                <a:spcPts val="600"/>
              </a:spcAft>
              <a:buSzPts val="2000"/>
              <a:buNone/>
            </a:pPr>
            <a:r>
              <a:rPr lang="en-IN" sz="1500" err="1">
                <a:solidFill>
                  <a:schemeClr val="bg1"/>
                </a:solidFill>
                <a:latin typeface="Segoe UI Black"/>
                <a:ea typeface="+mn-lt"/>
                <a:cs typeface="+mn-lt"/>
              </a:rPr>
              <a:t>i</a:t>
            </a:r>
            <a:r>
              <a:rPr lang="en-US" sz="1500">
                <a:solidFill>
                  <a:schemeClr val="bg1"/>
                </a:solidFill>
                <a:latin typeface="Segoe UI Black"/>
                <a:ea typeface="+mn-lt"/>
                <a:cs typeface="+mn-lt"/>
              </a:rPr>
              <a:t>mage = cv2.imread(‘C:/</a:t>
            </a:r>
            <a:r>
              <a:rPr lang="en-US" sz="1500" err="1">
                <a:solidFill>
                  <a:schemeClr val="bg1"/>
                </a:solidFill>
                <a:latin typeface="Segoe UI Black"/>
                <a:ea typeface="+mn-lt"/>
                <a:cs typeface="+mn-lt"/>
              </a:rPr>
              <a:t>path_to_image</a:t>
            </a:r>
            <a:r>
              <a:rPr lang="en-US" sz="1500">
                <a:solidFill>
                  <a:schemeClr val="bg1"/>
                </a:solidFill>
                <a:latin typeface="Segoe UI Black"/>
                <a:ea typeface="+mn-lt"/>
                <a:cs typeface="+mn-lt"/>
              </a:rPr>
              <a:t>/image_name.png’,  flag)</a:t>
            </a:r>
            <a:endParaRPr lang="en">
              <a:solidFill>
                <a:schemeClr val="bg1"/>
              </a:solidFill>
              <a:latin typeface="Segoe UI Black"/>
              <a:ea typeface="+mn-lt"/>
              <a:cs typeface="+mn-lt"/>
            </a:endParaRPr>
          </a:p>
          <a:p>
            <a:pPr marL="0" indent="0">
              <a:spcBef>
                <a:spcPts val="0"/>
              </a:spcBef>
              <a:spcAft>
                <a:spcPts val="600"/>
              </a:spcAft>
              <a:buSzPts val="2000"/>
              <a:buNone/>
            </a:pPr>
            <a:endParaRPr lang="en-US" sz="1500">
              <a:solidFill>
                <a:schemeClr val="bg1"/>
              </a:solidFill>
              <a:latin typeface="Segoe UI Black"/>
              <a:ea typeface="Roboto"/>
              <a:cs typeface="Calibri"/>
              <a:sym typeface="Roboto"/>
            </a:endParaRPr>
          </a:p>
          <a:p>
            <a:pPr marL="285750" indent="-285750">
              <a:spcBef>
                <a:spcPts val="0"/>
              </a:spcBef>
              <a:spcAft>
                <a:spcPts val="600"/>
              </a:spcAft>
              <a:buSzPts val="2000"/>
            </a:pPr>
            <a:r>
              <a:rPr lang="en-US" sz="1500">
                <a:solidFill>
                  <a:schemeClr val="bg1"/>
                </a:solidFill>
                <a:latin typeface="Roboto"/>
                <a:ea typeface="Roboto"/>
                <a:sym typeface="Roboto"/>
              </a:rPr>
              <a:t>First Argument: Full/Relative path to the image.</a:t>
            </a:r>
            <a:endParaRPr lang="en-US" sz="1500">
              <a:solidFill>
                <a:schemeClr val="bg1"/>
              </a:solidFill>
              <a:latin typeface="Roboto"/>
              <a:ea typeface="Roboto"/>
            </a:endParaRPr>
          </a:p>
          <a:p>
            <a:pPr marL="285750" indent="-285750">
              <a:spcBef>
                <a:spcPts val="0"/>
              </a:spcBef>
              <a:spcAft>
                <a:spcPts val="600"/>
              </a:spcAft>
              <a:buSzPts val="2000"/>
            </a:pPr>
            <a:r>
              <a:rPr lang="en-US" sz="1500">
                <a:solidFill>
                  <a:schemeClr val="bg1"/>
                </a:solidFill>
                <a:latin typeface="Roboto"/>
                <a:ea typeface="Roboto"/>
                <a:cs typeface="+mn-lt"/>
              </a:rPr>
              <a:t>Second Argument: A flag which specifies the way image should be read.</a:t>
            </a:r>
          </a:p>
          <a:p>
            <a:pPr marL="742950" lvl="1" indent="-285750">
              <a:spcBef>
                <a:spcPts val="0"/>
              </a:spcBef>
              <a:spcAft>
                <a:spcPts val="600"/>
              </a:spcAft>
              <a:buSzPts val="2000"/>
            </a:pPr>
            <a:r>
              <a:rPr lang="en-US" sz="1100">
                <a:solidFill>
                  <a:schemeClr val="bg1"/>
                </a:solidFill>
                <a:latin typeface="Roboto"/>
                <a:ea typeface="Roboto"/>
                <a:cs typeface="+mn-lt"/>
              </a:rPr>
              <a:t>cv2.IMREAD_COLOR                            Flag: 1</a:t>
            </a:r>
          </a:p>
          <a:p>
            <a:pPr marL="742950" lvl="1" indent="-285750">
              <a:spcBef>
                <a:spcPts val="0"/>
              </a:spcBef>
              <a:spcAft>
                <a:spcPts val="600"/>
              </a:spcAft>
              <a:buSzPts val="2000"/>
            </a:pPr>
            <a:r>
              <a:rPr lang="en-US" sz="1100">
                <a:solidFill>
                  <a:schemeClr val="bg1"/>
                </a:solidFill>
                <a:latin typeface="Roboto"/>
                <a:ea typeface="Roboto"/>
                <a:cs typeface="+mn-lt"/>
              </a:rPr>
              <a:t>cv2.IMREAD_GRAYSCALE                  Flag: 0</a:t>
            </a:r>
          </a:p>
          <a:p>
            <a:pPr marL="742950" lvl="1" indent="-285750">
              <a:spcBef>
                <a:spcPts val="0"/>
              </a:spcBef>
              <a:spcAft>
                <a:spcPts val="600"/>
              </a:spcAft>
              <a:buSzPts val="2000"/>
            </a:pPr>
            <a:r>
              <a:rPr lang="en-US" sz="1100">
                <a:solidFill>
                  <a:schemeClr val="bg1"/>
                </a:solidFill>
                <a:latin typeface="Roboto"/>
                <a:ea typeface="Roboto"/>
                <a:cs typeface="+mn-lt"/>
              </a:rPr>
              <a:t>cv2.IMREAD_UNCHANGED                 Flag: -1</a:t>
            </a:r>
          </a:p>
        </p:txBody>
      </p:sp>
      <p:sp>
        <p:nvSpPr>
          <p:cNvPr id="114" name="Rectangle 1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654" y="86394"/>
            <a:ext cx="8954691" cy="4970711"/>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97343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31"/>
        <p:cNvGrpSpPr/>
        <p:nvPr/>
      </p:nvGrpSpPr>
      <p:grpSpPr>
        <a:xfrm>
          <a:off x="0" y="0"/>
          <a:ext cx="0" cy="0"/>
          <a:chOff x="0" y="0"/>
          <a:chExt cx="0" cy="0"/>
        </a:xfrm>
      </p:grpSpPr>
      <p:sp>
        <p:nvSpPr>
          <p:cNvPr id="110" name="Rectangle 10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2" name="Google Shape;232;p39"/>
          <p:cNvSpPr txBox="1">
            <a:spLocks noGrp="1"/>
          </p:cNvSpPr>
          <p:nvPr>
            <p:ph type="title"/>
          </p:nvPr>
        </p:nvSpPr>
        <p:spPr>
          <a:xfrm>
            <a:off x="628650" y="502443"/>
            <a:ext cx="3381709" cy="994173"/>
          </a:xfrm>
          <a:prstGeom prst="rect">
            <a:avLst/>
          </a:prstGeom>
        </p:spPr>
        <p:txBody>
          <a:bodyPr spcFirstLastPara="1" lIns="68575" tIns="34275" rIns="68575" bIns="34275" anchor="b" anchorCtr="0">
            <a:normAutofit/>
          </a:bodyPr>
          <a:lstStyle/>
          <a:p>
            <a:pPr marL="0" lvl="0" indent="0" algn="r" rtl="0">
              <a:spcBef>
                <a:spcPts val="0"/>
              </a:spcBef>
              <a:spcAft>
                <a:spcPts val="0"/>
              </a:spcAft>
              <a:buClr>
                <a:schemeClr val="lt2"/>
              </a:buClr>
              <a:buSzPts val="3200"/>
              <a:buFont typeface="Century Gothic"/>
              <a:buNone/>
            </a:pPr>
            <a:r>
              <a:rPr lang="en-GB" sz="3100" b="1">
                <a:solidFill>
                  <a:schemeClr val="bg1"/>
                </a:solidFill>
                <a:latin typeface="Roboto"/>
                <a:ea typeface="Roboto"/>
                <a:cs typeface="Roboto"/>
                <a:sym typeface="Roboto"/>
              </a:rPr>
              <a:t>cv2.imshow() : Display the image</a:t>
            </a:r>
          </a:p>
        </p:txBody>
      </p:sp>
      <p:cxnSp>
        <p:nvCxnSpPr>
          <p:cNvPr id="112" name="Straight Connector 1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4657" y="1519755"/>
            <a:ext cx="391570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9" name="Google Shape;233;p39"/>
          <p:cNvSpPr txBox="1">
            <a:spLocks noGrp="1"/>
          </p:cNvSpPr>
          <p:nvPr>
            <p:ph idx="1"/>
          </p:nvPr>
        </p:nvSpPr>
        <p:spPr>
          <a:xfrm>
            <a:off x="1044500" y="1799217"/>
            <a:ext cx="7054999" cy="2644608"/>
          </a:xfrm>
          <a:prstGeom prst="rect">
            <a:avLst/>
          </a:prstGeom>
        </p:spPr>
        <p:txBody>
          <a:bodyPr spcFirstLastPara="1" lIns="68575" tIns="34275" rIns="68575" bIns="34275" anchorCtr="0">
            <a:normAutofit/>
          </a:bodyPr>
          <a:lstStyle/>
          <a:p>
            <a:pPr marL="0" indent="0">
              <a:spcBef>
                <a:spcPts val="0"/>
              </a:spcBef>
              <a:spcAft>
                <a:spcPts val="600"/>
              </a:spcAft>
              <a:buSzPts val="2000"/>
              <a:buNone/>
            </a:pPr>
            <a:r>
              <a:rPr lang="en-IN" sz="1500">
                <a:solidFill>
                  <a:schemeClr val="bg1"/>
                </a:solidFill>
                <a:latin typeface="Segoe UI Black" pitchFamily="34" charset="0"/>
                <a:ea typeface="Segoe UI Black" pitchFamily="34" charset="0"/>
                <a:cs typeface="Roboto"/>
                <a:sym typeface="Roboto"/>
              </a:rPr>
              <a:t>i</a:t>
            </a:r>
            <a:r>
              <a:rPr lang="en" sz="1500">
                <a:solidFill>
                  <a:schemeClr val="bg1"/>
                </a:solidFill>
                <a:latin typeface="Segoe UI Black" pitchFamily="34" charset="0"/>
                <a:ea typeface="Segoe UI Black" pitchFamily="34" charset="0"/>
                <a:cs typeface="Roboto"/>
                <a:sym typeface="Roboto"/>
              </a:rPr>
              <a:t>mage = cv2.imread(‘C:/path_to_image/image_name.png’,  flag)</a:t>
            </a:r>
          </a:p>
          <a:p>
            <a:pPr marL="0" indent="0">
              <a:spcBef>
                <a:spcPts val="0"/>
              </a:spcBef>
              <a:spcAft>
                <a:spcPts val="600"/>
              </a:spcAft>
              <a:buSzPts val="2000"/>
              <a:buNone/>
            </a:pPr>
            <a:r>
              <a:rPr lang="en-IN" sz="1500">
                <a:solidFill>
                  <a:schemeClr val="bg1"/>
                </a:solidFill>
                <a:latin typeface="Segoe UI Black" pitchFamily="34" charset="0"/>
                <a:ea typeface="Segoe UI Black" pitchFamily="34" charset="0"/>
                <a:cs typeface="Roboto"/>
                <a:sym typeface="Roboto"/>
              </a:rPr>
              <a:t>c</a:t>
            </a:r>
            <a:r>
              <a:rPr lang="en" sz="1500">
                <a:solidFill>
                  <a:schemeClr val="bg1"/>
                </a:solidFill>
                <a:latin typeface="Segoe UI Black" pitchFamily="34" charset="0"/>
                <a:ea typeface="Segoe UI Black" pitchFamily="34" charset="0"/>
                <a:cs typeface="Roboto"/>
                <a:sym typeface="Roboto"/>
              </a:rPr>
              <a:t>v2.imshow(‘window_name’, image)</a:t>
            </a:r>
          </a:p>
          <a:p>
            <a:pPr marL="0" indent="0">
              <a:spcBef>
                <a:spcPts val="0"/>
              </a:spcBef>
              <a:spcAft>
                <a:spcPts val="600"/>
              </a:spcAft>
              <a:buSzPts val="2000"/>
              <a:buNone/>
            </a:pPr>
            <a:r>
              <a:rPr lang="en-IN" sz="1500">
                <a:solidFill>
                  <a:schemeClr val="bg1"/>
                </a:solidFill>
                <a:latin typeface="Segoe UI Black" pitchFamily="34" charset="0"/>
                <a:ea typeface="Segoe UI Black" pitchFamily="34" charset="0"/>
                <a:cs typeface="Roboto"/>
                <a:sym typeface="Roboto"/>
              </a:rPr>
              <a:t>c</a:t>
            </a:r>
            <a:r>
              <a:rPr lang="en" sz="1500">
                <a:solidFill>
                  <a:schemeClr val="bg1"/>
                </a:solidFill>
                <a:latin typeface="Segoe UI Black" pitchFamily="34" charset="0"/>
                <a:ea typeface="Segoe UI Black" pitchFamily="34" charset="0"/>
                <a:cs typeface="Roboto"/>
                <a:sym typeface="Roboto"/>
              </a:rPr>
              <a:t>v2.waitKey(0)</a:t>
            </a:r>
          </a:p>
          <a:p>
            <a:pPr marL="0" indent="0">
              <a:spcBef>
                <a:spcPts val="0"/>
              </a:spcBef>
              <a:spcAft>
                <a:spcPts val="600"/>
              </a:spcAft>
              <a:buSzPts val="2000"/>
              <a:buNone/>
            </a:pPr>
            <a:r>
              <a:rPr lang="en" sz="1500">
                <a:solidFill>
                  <a:schemeClr val="bg1"/>
                </a:solidFill>
                <a:latin typeface="Segoe UI Black" pitchFamily="34" charset="0"/>
                <a:ea typeface="Segoe UI Black" pitchFamily="34" charset="0"/>
                <a:cs typeface="Roboto"/>
                <a:sym typeface="Roboto"/>
              </a:rPr>
              <a:t>cv2.destroyAllWindows()</a:t>
            </a:r>
          </a:p>
          <a:p>
            <a:pPr marL="0" indent="0">
              <a:spcBef>
                <a:spcPts val="0"/>
              </a:spcBef>
              <a:spcAft>
                <a:spcPts val="600"/>
              </a:spcAft>
              <a:buSzPts val="2000"/>
              <a:buNone/>
            </a:pPr>
            <a:endParaRPr lang="en" sz="1500">
              <a:solidFill>
                <a:schemeClr val="bg1"/>
              </a:solidFill>
              <a:latin typeface="Segoe UI Black" pitchFamily="34" charset="0"/>
              <a:ea typeface="Segoe UI Black" pitchFamily="34" charset="0"/>
              <a:cs typeface="Roboto"/>
              <a:sym typeface="Roboto"/>
            </a:endParaRPr>
          </a:p>
          <a:p>
            <a:pPr>
              <a:spcBef>
                <a:spcPts val="0"/>
              </a:spcBef>
              <a:spcAft>
                <a:spcPts val="600"/>
              </a:spcAft>
              <a:buSzPts val="2000"/>
            </a:pPr>
            <a:r>
              <a:rPr lang="en" sz="1500">
                <a:solidFill>
                  <a:schemeClr val="bg1"/>
                </a:solidFill>
                <a:latin typeface="Roboto"/>
                <a:ea typeface="Roboto"/>
                <a:cs typeface="Roboto"/>
                <a:sym typeface="Roboto"/>
              </a:rPr>
              <a:t>cv2.waitKey(n) </a:t>
            </a:r>
            <a:r>
              <a:rPr lang="en" sz="1500">
                <a:solidFill>
                  <a:schemeClr val="bg1"/>
                </a:solidFill>
                <a:latin typeface="Roboto"/>
                <a:ea typeface="Roboto"/>
                <a:cs typeface="Roboto"/>
                <a:sym typeface="Wingdings" pitchFamily="2" charset="2"/>
              </a:rPr>
              <a:t> Image is displayed for n milliseconds and then automatically closes.</a:t>
            </a:r>
          </a:p>
          <a:p>
            <a:pPr>
              <a:spcBef>
                <a:spcPts val="0"/>
              </a:spcBef>
              <a:spcAft>
                <a:spcPts val="600"/>
              </a:spcAft>
              <a:buSzPts val="2000"/>
            </a:pPr>
            <a:r>
              <a:rPr lang="en" sz="1500">
                <a:solidFill>
                  <a:schemeClr val="bg1"/>
                </a:solidFill>
                <a:latin typeface="Roboto"/>
                <a:ea typeface="Roboto"/>
                <a:cs typeface="Roboto"/>
                <a:sym typeface="Wingdings" pitchFamily="2" charset="2"/>
              </a:rPr>
              <a:t>cv2.waitKey(0)  Image is rendered until you close it manually.</a:t>
            </a:r>
            <a:endParaRPr lang="en" sz="1500">
              <a:solidFill>
                <a:schemeClr val="bg1"/>
              </a:solidFill>
              <a:latin typeface="Roboto"/>
              <a:ea typeface="Roboto"/>
              <a:cs typeface="Roboto"/>
              <a:sym typeface="Roboto"/>
            </a:endParaRPr>
          </a:p>
        </p:txBody>
      </p:sp>
      <p:sp>
        <p:nvSpPr>
          <p:cNvPr id="114" name="Rectangle 1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654" y="86394"/>
            <a:ext cx="8954691" cy="4970711"/>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25"/>
        <p:cNvGrpSpPr/>
        <p:nvPr/>
      </p:nvGrpSpPr>
      <p:grpSpPr>
        <a:xfrm>
          <a:off x="0" y="0"/>
          <a:ext cx="0" cy="0"/>
          <a:chOff x="0" y="0"/>
          <a:chExt cx="0" cy="0"/>
        </a:xfrm>
      </p:grpSpPr>
      <p:sp>
        <p:nvSpPr>
          <p:cNvPr id="104" name="Rectangle 103">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6" name="Google Shape;226;p38"/>
          <p:cNvSpPr txBox="1">
            <a:spLocks noGrp="1"/>
          </p:cNvSpPr>
          <p:nvPr>
            <p:ph type="title"/>
          </p:nvPr>
        </p:nvSpPr>
        <p:spPr>
          <a:xfrm>
            <a:off x="628650" y="502443"/>
            <a:ext cx="3381709" cy="994173"/>
          </a:xfrm>
          <a:prstGeom prst="rect">
            <a:avLst/>
          </a:prstGeom>
        </p:spPr>
        <p:txBody>
          <a:bodyPr spcFirstLastPara="1" lIns="68575" tIns="34275" rIns="68575" bIns="34275" anchor="b" anchorCtr="0">
            <a:normAutofit/>
          </a:bodyPr>
          <a:lstStyle/>
          <a:p>
            <a:pPr marL="0" lvl="0" indent="0" algn="r" rtl="0">
              <a:spcBef>
                <a:spcPts val="0"/>
              </a:spcBef>
              <a:spcAft>
                <a:spcPts val="0"/>
              </a:spcAft>
              <a:buClr>
                <a:schemeClr val="lt2"/>
              </a:buClr>
              <a:buSzPts val="3200"/>
              <a:buFont typeface="Century Gothic"/>
              <a:buNone/>
            </a:pPr>
            <a:r>
              <a:rPr lang="en-GB" sz="3100" b="1">
                <a:solidFill>
                  <a:schemeClr val="bg1"/>
                </a:solidFill>
                <a:latin typeface="Roboto"/>
                <a:ea typeface="Roboto"/>
                <a:cs typeface="Roboto"/>
                <a:sym typeface="Roboto"/>
              </a:rPr>
              <a:t>cv2.imwrite() : Saves the image</a:t>
            </a:r>
          </a:p>
        </p:txBody>
      </p:sp>
      <p:cxnSp>
        <p:nvCxnSpPr>
          <p:cNvPr id="106" name="Straight Connector 105">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4657" y="1519755"/>
            <a:ext cx="391570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27" name="Google Shape;227;p38"/>
          <p:cNvSpPr txBox="1">
            <a:spLocks noGrp="1"/>
          </p:cNvSpPr>
          <p:nvPr>
            <p:ph idx="1"/>
          </p:nvPr>
        </p:nvSpPr>
        <p:spPr>
          <a:xfrm>
            <a:off x="1044500" y="1799217"/>
            <a:ext cx="7054999" cy="2644608"/>
          </a:xfrm>
          <a:prstGeom prst="rect">
            <a:avLst/>
          </a:prstGeom>
        </p:spPr>
        <p:txBody>
          <a:bodyPr spcFirstLastPara="1" vert="horz" lIns="68575" tIns="34275" rIns="68575" bIns="34275" rtlCol="0" anchor="t" anchorCtr="0">
            <a:normAutofit/>
          </a:bodyPr>
          <a:lstStyle/>
          <a:p>
            <a:pPr marL="0" indent="0">
              <a:spcBef>
                <a:spcPts val="800"/>
              </a:spcBef>
              <a:buSzPts val="2000"/>
              <a:buNone/>
            </a:pPr>
            <a:r>
              <a:rPr lang="en-GB" sz="1500">
                <a:solidFill>
                  <a:schemeClr val="bg1"/>
                </a:solidFill>
                <a:latin typeface="Segoe UI Black"/>
                <a:ea typeface="Segoe UI Black"/>
                <a:cs typeface="Roboto"/>
                <a:sym typeface="Roboto"/>
              </a:rPr>
              <a:t>cv2.imwrite(‘image.png’, </a:t>
            </a:r>
            <a:r>
              <a:rPr lang="en-GB" sz="1500" err="1">
                <a:solidFill>
                  <a:schemeClr val="bg1"/>
                </a:solidFill>
                <a:latin typeface="Segoe UI Black"/>
                <a:ea typeface="Segoe UI Black"/>
                <a:cs typeface="Roboto"/>
                <a:sym typeface="Roboto"/>
              </a:rPr>
              <a:t>img</a:t>
            </a:r>
            <a:r>
              <a:rPr lang="en-GB" sz="1500">
                <a:solidFill>
                  <a:schemeClr val="bg1"/>
                </a:solidFill>
                <a:latin typeface="Segoe UI Black"/>
                <a:ea typeface="Segoe UI Black"/>
                <a:cs typeface="Roboto"/>
                <a:sym typeface="Roboto"/>
              </a:rPr>
              <a:t>)</a:t>
            </a:r>
            <a:endParaRPr lang="en-GB" sz="1500">
              <a:solidFill>
                <a:schemeClr val="bg1"/>
              </a:solidFill>
              <a:latin typeface="Roboto"/>
              <a:ea typeface="Roboto"/>
              <a:cs typeface="Roboto"/>
              <a:sym typeface="Roboto"/>
            </a:endParaRPr>
          </a:p>
          <a:p>
            <a:pPr marL="0" indent="0">
              <a:spcBef>
                <a:spcPts val="800"/>
              </a:spcBef>
              <a:buSzPts val="2000"/>
              <a:buNone/>
            </a:pPr>
            <a:endParaRPr lang="en-GB" sz="1500">
              <a:solidFill>
                <a:schemeClr val="bg1"/>
              </a:solidFill>
              <a:latin typeface="Segoe UI Black"/>
              <a:ea typeface="Segoe UI Black"/>
              <a:cs typeface="Roboto"/>
              <a:sym typeface="Roboto"/>
            </a:endParaRPr>
          </a:p>
          <a:p>
            <a:pPr marL="285750" lvl="0" indent="-285750">
              <a:spcBef>
                <a:spcPts val="800"/>
              </a:spcBef>
              <a:spcAft>
                <a:spcPts val="0"/>
              </a:spcAft>
              <a:buSzPts val="2000"/>
            </a:pPr>
            <a:r>
              <a:rPr lang="en-GB" sz="1500">
                <a:solidFill>
                  <a:schemeClr val="bg1"/>
                </a:solidFill>
                <a:latin typeface="Roboto"/>
                <a:ea typeface="Roboto"/>
                <a:cs typeface="Roboto"/>
                <a:sym typeface="Roboto"/>
              </a:rPr>
              <a:t>First Argument: Name of the image file</a:t>
            </a:r>
            <a:endParaRPr lang="en-GB" sz="1500">
              <a:solidFill>
                <a:schemeClr val="bg1"/>
              </a:solidFill>
              <a:latin typeface="Roboto"/>
              <a:ea typeface="Roboto"/>
              <a:cs typeface="Roboto"/>
            </a:endParaRPr>
          </a:p>
          <a:p>
            <a:pPr marL="285750" indent="-285750">
              <a:spcBef>
                <a:spcPts val="800"/>
              </a:spcBef>
              <a:buSzPts val="2000"/>
            </a:pPr>
            <a:r>
              <a:rPr lang="en-GB" sz="1500">
                <a:solidFill>
                  <a:schemeClr val="bg1"/>
                </a:solidFill>
                <a:latin typeface="Roboto"/>
                <a:ea typeface="Roboto"/>
                <a:cs typeface="+mn-lt"/>
                <a:sym typeface="Roboto"/>
              </a:rPr>
              <a:t>Second Argument: Array</a:t>
            </a:r>
            <a:r>
              <a:rPr lang="en-GB" sz="1500">
                <a:solidFill>
                  <a:schemeClr val="bg1"/>
                </a:solidFill>
                <a:latin typeface="Roboto"/>
                <a:ea typeface="Roboto"/>
                <a:cs typeface="Roboto"/>
                <a:sym typeface="Roboto"/>
              </a:rPr>
              <a:t> form of the image</a:t>
            </a:r>
            <a:endParaRPr lang="en-GB" sz="1500">
              <a:solidFill>
                <a:schemeClr val="bg1"/>
              </a:solidFill>
              <a:latin typeface="Roboto"/>
              <a:ea typeface="Roboto"/>
              <a:cs typeface="Roboto"/>
            </a:endParaRPr>
          </a:p>
          <a:p>
            <a:pPr marL="0" lvl="0" indent="0" rtl="0">
              <a:spcBef>
                <a:spcPts val="800"/>
              </a:spcBef>
              <a:spcAft>
                <a:spcPts val="0"/>
              </a:spcAft>
              <a:buSzPts val="2000"/>
              <a:buNone/>
            </a:pPr>
            <a:r>
              <a:rPr lang="en-GB" sz="1500">
                <a:solidFill>
                  <a:schemeClr val="bg1"/>
                </a:solidFill>
                <a:latin typeface="Roboto"/>
                <a:ea typeface="Roboto"/>
                <a:cs typeface="Roboto"/>
                <a:sym typeface="Roboto"/>
              </a:rPr>
              <a:t>This will save the image in PNG format in the working directory.</a:t>
            </a:r>
            <a:endParaRPr lang="en-GB" sz="1500">
              <a:solidFill>
                <a:schemeClr val="bg1"/>
              </a:solidFill>
              <a:latin typeface="Roboto"/>
              <a:ea typeface="Roboto"/>
              <a:cs typeface="Roboto"/>
            </a:endParaRPr>
          </a:p>
          <a:p>
            <a:pPr marL="0" lvl="0" indent="0" rtl="0">
              <a:spcBef>
                <a:spcPts val="800"/>
              </a:spcBef>
              <a:spcAft>
                <a:spcPts val="0"/>
              </a:spcAft>
              <a:buSzPts val="1100"/>
              <a:buNone/>
            </a:pPr>
            <a:endParaRPr lang="en-GB" sz="1500">
              <a:solidFill>
                <a:schemeClr val="bg1"/>
              </a:solidFill>
              <a:latin typeface="Roboto"/>
              <a:ea typeface="Roboto"/>
              <a:cs typeface="Roboto"/>
              <a:sym typeface="Roboto"/>
            </a:endParaRPr>
          </a:p>
          <a:p>
            <a:pPr marL="342900" lvl="1" indent="0" rtl="0">
              <a:spcBef>
                <a:spcPts val="800"/>
              </a:spcBef>
              <a:spcAft>
                <a:spcPts val="0"/>
              </a:spcAft>
              <a:buSzPts val="1600"/>
              <a:buNone/>
            </a:pPr>
            <a:endParaRPr lang="en-GB" sz="1500">
              <a:solidFill>
                <a:schemeClr val="bg1"/>
              </a:solidFill>
              <a:latin typeface="Roboto"/>
              <a:ea typeface="Roboto"/>
              <a:cs typeface="Roboto"/>
              <a:sym typeface="Roboto"/>
            </a:endParaRPr>
          </a:p>
        </p:txBody>
      </p:sp>
      <p:sp>
        <p:nvSpPr>
          <p:cNvPr id="108" name="Rectangle 107">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654" y="86394"/>
            <a:ext cx="8954691" cy="4970711"/>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51"/>
        <p:cNvGrpSpPr/>
        <p:nvPr/>
      </p:nvGrpSpPr>
      <p:grpSpPr>
        <a:xfrm>
          <a:off x="0" y="0"/>
          <a:ext cx="0" cy="0"/>
          <a:chOff x="0" y="0"/>
          <a:chExt cx="0" cy="0"/>
        </a:xfrm>
      </p:grpSpPr>
      <p:sp>
        <p:nvSpPr>
          <p:cNvPr id="138" name="Rectangle 137">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52" name="Google Shape;252;p42"/>
          <p:cNvSpPr txBox="1">
            <a:spLocks noGrp="1"/>
          </p:cNvSpPr>
          <p:nvPr>
            <p:ph type="title"/>
          </p:nvPr>
        </p:nvSpPr>
        <p:spPr>
          <a:xfrm>
            <a:off x="569439" y="380428"/>
            <a:ext cx="2757512" cy="2884418"/>
          </a:xfrm>
          <a:prstGeom prst="rect">
            <a:avLst/>
          </a:prstGeom>
        </p:spPr>
        <p:txBody>
          <a:bodyPr spcFirstLastPara="1" vert="horz" lIns="91440" tIns="45720" rIns="91440" bIns="45720" rtlCol="0" anchor="b" anchorCtr="0">
            <a:normAutofit/>
          </a:bodyPr>
          <a:lstStyle/>
          <a:p>
            <a:pPr marL="0" lvl="0" indent="0">
              <a:spcAft>
                <a:spcPts val="0"/>
              </a:spcAft>
              <a:buClr>
                <a:schemeClr val="lt2"/>
              </a:buClr>
              <a:buSzPts val="3200"/>
            </a:pPr>
            <a:r>
              <a:rPr lang="en-US" sz="4100" b="1" kern="1200">
                <a:solidFill>
                  <a:schemeClr val="bg1"/>
                </a:solidFill>
                <a:latin typeface="+mj-lt"/>
                <a:ea typeface="+mj-ea"/>
                <a:cs typeface="+mj-cs"/>
                <a:sym typeface="Roboto"/>
              </a:rPr>
              <a:t>Resizing and Cropping</a:t>
            </a:r>
          </a:p>
        </p:txBody>
      </p:sp>
      <p:pic>
        <p:nvPicPr>
          <p:cNvPr id="5125" name="Picture 5"/>
          <p:cNvPicPr>
            <a:picLocks noChangeAspect="1" noChangeArrowheads="1"/>
          </p:cNvPicPr>
          <p:nvPr/>
        </p:nvPicPr>
        <p:blipFill rotWithShape="1">
          <a:blip r:embed="rId3">
            <a:extLst>
              <a:ext uri="{28A0092B-C50C-407E-A947-70E740481C1C}">
                <a14:useLocalDpi xmlns:a14="http://schemas.microsoft.com/office/drawing/2010/main" val="0"/>
              </a:ext>
            </a:extLst>
          </a:blip>
          <a:srcRect t="19068" r="5" b="16070"/>
          <a:stretch/>
        </p:blipFill>
        <p:spPr bwMode="auto">
          <a:xfrm>
            <a:off x="3471370" y="149421"/>
            <a:ext cx="2116701" cy="2116701"/>
          </a:xfrm>
          <a:custGeom>
            <a:avLst/>
            <a:gdLst/>
            <a:ahLst/>
            <a:cxnLst/>
            <a:rect l="l" t="t" r="r" b="b"/>
            <a:pathLst>
              <a:path w="2822268" h="2822268">
                <a:moveTo>
                  <a:pt x="1411134" y="0"/>
                </a:moveTo>
                <a:cubicBezTo>
                  <a:pt x="2190482" y="0"/>
                  <a:pt x="2822268" y="631786"/>
                  <a:pt x="2822268" y="1411134"/>
                </a:cubicBezTo>
                <a:cubicBezTo>
                  <a:pt x="2822268" y="2190482"/>
                  <a:pt x="2190482" y="2822268"/>
                  <a:pt x="1411134" y="2822268"/>
                </a:cubicBezTo>
                <a:cubicBezTo>
                  <a:pt x="631786" y="2822268"/>
                  <a:pt x="0" y="2190482"/>
                  <a:pt x="0" y="1411134"/>
                </a:cubicBezTo>
                <a:cubicBezTo>
                  <a:pt x="0" y="631786"/>
                  <a:pt x="631786" y="0"/>
                  <a:pt x="1411134" y="0"/>
                </a:cubicBezTo>
                <a:close/>
              </a:path>
            </a:pathLst>
          </a:cu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0" name="Graphic 212">
            <a:extLst>
              <a:ext uri="{FF2B5EF4-FFF2-40B4-BE49-F238E27FC236}">
                <a16:creationId xmlns:a16="http://schemas.microsoft.com/office/drawing/2014/main" id="{94710CDC-1CF9-466E-A5F7-E59725747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5049" y="464455"/>
            <a:ext cx="538526" cy="53852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42" name="Graphic 212">
            <a:extLst>
              <a:ext uri="{FF2B5EF4-FFF2-40B4-BE49-F238E27FC236}">
                <a16:creationId xmlns:a16="http://schemas.microsoft.com/office/drawing/2014/main" id="{A229B448-3192-4233-B2C9-F97312F0A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5049" y="464455"/>
            <a:ext cx="538526" cy="53852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pic>
        <p:nvPicPr>
          <p:cNvPr id="5124"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r="32928" b="-5"/>
          <a:stretch/>
        </p:blipFill>
        <p:spPr bwMode="auto">
          <a:xfrm>
            <a:off x="4706836" y="1906530"/>
            <a:ext cx="2816427" cy="2816427"/>
          </a:xfrm>
          <a:custGeom>
            <a:avLst/>
            <a:gdLst/>
            <a:ahLst/>
            <a:cxnLst/>
            <a:rect l="l" t="t" r="r" b="b"/>
            <a:pathLst>
              <a:path w="5290998" h="5290998">
                <a:moveTo>
                  <a:pt x="2645499" y="0"/>
                </a:moveTo>
                <a:cubicBezTo>
                  <a:pt x="4106568" y="0"/>
                  <a:pt x="5290998" y="1184430"/>
                  <a:pt x="5290998" y="2645499"/>
                </a:cubicBezTo>
                <a:cubicBezTo>
                  <a:pt x="5290998" y="4106568"/>
                  <a:pt x="4106568" y="5290998"/>
                  <a:pt x="2645499" y="5290998"/>
                </a:cubicBezTo>
                <a:cubicBezTo>
                  <a:pt x="1184430" y="5290998"/>
                  <a:pt x="0" y="4106568"/>
                  <a:pt x="0" y="2645499"/>
                </a:cubicBezTo>
                <a:cubicBezTo>
                  <a:pt x="0" y="1184430"/>
                  <a:pt x="1184430" y="0"/>
                  <a:pt x="2645499" y="0"/>
                </a:cubicBezTo>
                <a:close/>
              </a:path>
            </a:pathLst>
          </a:cu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rotWithShape="1">
          <a:blip r:embed="rId5">
            <a:extLst>
              <a:ext uri="{28A0092B-C50C-407E-A947-70E740481C1C}">
                <a14:useLocalDpi xmlns:a14="http://schemas.microsoft.com/office/drawing/2010/main" val="0"/>
              </a:ext>
            </a:extLst>
          </a:blip>
          <a:srcRect r="33272" b="8"/>
          <a:stretch/>
        </p:blipFill>
        <p:spPr bwMode="auto">
          <a:xfrm>
            <a:off x="6797994" y="174477"/>
            <a:ext cx="2116701" cy="2116701"/>
          </a:xfrm>
          <a:custGeom>
            <a:avLst/>
            <a:gdLst/>
            <a:ahLst/>
            <a:cxnLst/>
            <a:rect l="l" t="t" r="r" b="b"/>
            <a:pathLst>
              <a:path w="2588520" h="2588520">
                <a:moveTo>
                  <a:pt x="1294260" y="0"/>
                </a:moveTo>
                <a:cubicBezTo>
                  <a:pt x="2009060" y="0"/>
                  <a:pt x="2588520" y="579460"/>
                  <a:pt x="2588520" y="1294260"/>
                </a:cubicBezTo>
                <a:cubicBezTo>
                  <a:pt x="2588520" y="2009060"/>
                  <a:pt x="2009060" y="2588520"/>
                  <a:pt x="1294260" y="2588520"/>
                </a:cubicBezTo>
                <a:cubicBezTo>
                  <a:pt x="579460" y="2588520"/>
                  <a:pt x="0" y="2009060"/>
                  <a:pt x="0" y="1294260"/>
                </a:cubicBezTo>
                <a:cubicBezTo>
                  <a:pt x="0" y="579460"/>
                  <a:pt x="579460" y="0"/>
                  <a:pt x="1294260" y="0"/>
                </a:cubicBezTo>
                <a:close/>
              </a:path>
            </a:pathLst>
          </a:cu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44" name="Graphic 190">
            <a:extLst>
              <a:ext uri="{FF2B5EF4-FFF2-40B4-BE49-F238E27FC236}">
                <a16:creationId xmlns:a16="http://schemas.microsoft.com/office/drawing/2014/main" id="{24B0F550-3D95-4E91-850F-90066642B3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71370" y="2363636"/>
            <a:ext cx="1382371" cy="459362"/>
            <a:chOff x="2504802" y="1755501"/>
            <a:chExt cx="1598829" cy="531293"/>
          </a:xfrm>
          <a:solidFill>
            <a:schemeClr val="bg1"/>
          </a:solidFill>
        </p:grpSpPr>
        <p:sp>
          <p:nvSpPr>
            <p:cNvPr id="145" name="Freeform: Shape 144">
              <a:extLst>
                <a:ext uri="{FF2B5EF4-FFF2-40B4-BE49-F238E27FC236}">
                  <a16:creationId xmlns:a16="http://schemas.microsoft.com/office/drawing/2014/main" id="{815BC412-E4C6-4819-8B93-7561DB667C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DE1123E-105A-46DE-B7FC-D172B9411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grpSp>
        <p:nvGrpSpPr>
          <p:cNvPr id="148" name="Graphic 4">
            <a:extLst>
              <a:ext uri="{FF2B5EF4-FFF2-40B4-BE49-F238E27FC236}">
                <a16:creationId xmlns:a16="http://schemas.microsoft.com/office/drawing/2014/main" id="{2B740E94-FA98-412C-AD0C-D4711A4C5EF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60589" y="2856143"/>
            <a:ext cx="1491750" cy="1491789"/>
            <a:chOff x="5734037" y="3067039"/>
            <a:chExt cx="724483" cy="724489"/>
          </a:xfrm>
          <a:solidFill>
            <a:schemeClr val="bg1"/>
          </a:solidFill>
        </p:grpSpPr>
        <p:sp>
          <p:nvSpPr>
            <p:cNvPr id="149" name="Freeform: Shape 148">
              <a:extLst>
                <a:ext uri="{FF2B5EF4-FFF2-40B4-BE49-F238E27FC236}">
                  <a16:creationId xmlns:a16="http://schemas.microsoft.com/office/drawing/2014/main" id="{BBBC84E8-4938-403A-9EB8-4BC0E9B46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54A3B3CE-D6D2-40D7-895E-316EB39B2C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7BD5A600-3580-40FC-A457-295F0CFC03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F19F4336-B909-415A-BCE3-6A0F76B732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6FE00877-3256-458E-9B3A-3F869A4F3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CE2185C5-76B7-4CC1-A745-1D3034DD0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FFDBC434-547F-4CC8-BA46-3D923A3B62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0EDBE966-781E-4FD5-879A-DC30A9D394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2D88EF18-F6A8-454C-A981-4F6B9C171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742458A4-3F05-4AB4-AF90-E6B4805168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0331905E-1BB6-430D-93F3-A8738005DA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BC9F6DD0-41A8-40E5-B43D-216E10FCA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D72703C6-192A-4E20-A68A-51B852086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4BD0D36A-8DA6-4E23-BA33-636C46D8B0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CB0CB789-7F42-4F5E-A1BD-5448A912F2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33931530-8302-40C2-86F2-AB7C218B7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566B73B7-1CC2-4BBD-83EA-A44D8EA13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30D7D614-EF2E-4292-A9D8-1EFC792AE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CBC494E4-7170-4DA3-B449-1808D65EFD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57AB0BA6-5C21-4E55-816A-9E176CE9EF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77438FB5-A6AC-4458-ADB3-4E33DB293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222EA6E6-E697-4F48-83FE-F9343B45E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63C57DCA-1B60-4DA8-98C7-8CB53E55E6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3E3D933-D3E4-4F08-A664-7B06D6DB9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3B9418AA-9F86-4842-B4CC-49EBA6BB1F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55E8B300-9471-4490-80AB-F7B2E7C425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8D21A337-7CED-4EBE-B210-FBF29DB8C3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8E577481-070B-4CAE-AD34-992EB80942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2491116-8AD8-46B4-8C53-22DCF9FF6A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13C0708D-E145-4B9A-939A-2FA2F1C49C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4BD4D3D9-05D7-49A5-84A1-17A1CF442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FEC6EE98-9209-449E-A0F1-B2A6260E3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0EE949D3-44D1-440A-ACBB-91F40C926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907ED523-344D-4E06-B565-859C9D50F9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DE03B495-0A53-429C-AEC5-311E04B68C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B04398FF-9AF7-43CF-810A-4BC23CA84E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A8F1F240-FF39-464C-8197-9D5DFABBC8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21E723E5-864D-4EBB-89EA-0E4AF32163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6BCB0F17-77D7-41C6-BC1C-A6AD4D3310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CB258D1D-6940-4340-9738-BC048CCCAA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23124E64-1A58-4DF4-AC72-0ACBDA038A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1CE7AB58-01AB-4656-81CF-A6A8392E04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6CA2ED-DE92-4ABA-B2D1-0232E7F1DB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30FC840A-9B3F-46DA-BC3A-596AC1BD47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7C380F78-C816-4655-97AC-D8A4BA286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F6D8E1BB-7FEA-4658-8C87-ABBEAAA67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CA42073-90E7-490D-AAFA-99603A9032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B83CFF6E-1F8A-4146-9C0B-B45589240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4530D7DB-2632-43D3-A3C2-53BE249293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7D217308-2829-434D-8543-E9892A02C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77FB765B-E219-467A-88AF-85C4A2A8F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74046EEC-8D4A-49EB-A1C1-681A726F00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ED18033A-F942-4871-BE81-EE9A3F205C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28A8B29B-51AE-4A99-9228-650217218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499EA92-CAAC-42B7-B443-CB2FCBEB46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41591ED4-E244-4FCB-B4ED-B2FD4ACB27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EB72FE3F-3655-4893-80BF-285CD07394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E6ADF6AF-1741-4C8D-96A4-33F7903E6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78D2F5E2-A1E6-468B-A628-2D36E2C143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0D975E45-086F-458B-AB7C-A0EFFE80B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1276D1C8-4E1D-48B6-8881-6CDC8D000A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E5B5BC7C-2D39-4010-8E32-DF9DF201D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A0686BE-D0C9-4636-9C17-FEE8FEC5E3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6DFE484B-8CFA-4824-8621-1FE446A3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5B79443C-AF12-4943-ACD4-171FB422B9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638348E3-4F3D-4FA7-B029-C6B894FFA2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6CA5CAC1-5213-4DCA-8371-75A55BC31D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05D5A1A-3E18-4266-8526-F8B57411D6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E887493C-21D0-4ED2-8685-92B45D3DFF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9126D9D7-38B7-4EEA-85C2-4E98990B6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3F21A9FB-8834-48F8-8D50-EF12901C59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8F66BB07-AC73-40E1-9E4B-89DB40D271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24FD23C3-292A-41CC-A381-D78BD15F03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72ADCD5F-D271-4096-9F29-F41829A71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411C0FE5-30EE-45E9-A8FB-C595B65339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FF3E45E5-D957-4A44-862C-F015D19B1B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704638AF-9BD8-47CD-A905-0DE2CDBEF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12741B7D-D80B-45D2-AA14-2FAF9049DF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F627F620-C05F-4AD5-A7FE-7B3CB91521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9D8B6BB9-6F21-4660-8A7A-C716C7C533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E6989573-9BC0-4622-B9E3-B32B8257A1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A69A9AC5-1B70-4AE9-B02E-7DF8FB84F3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487449A6-72D9-4C14-9652-839AB1F395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3C106DF8-941B-443E-8D35-14580031ED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94FA74D-875A-4D64-8516-D6472DF8E6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C8481730-7181-4C8C-B9C6-A115B266AA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88C392FA-C134-4BFF-9F8C-51A4E7C015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CE26F0F7-97F7-452D-A36A-AAC7B2A481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B69B4080-EFEF-469E-A2CF-F09BF46E1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10594B20-967B-49FE-B5AA-055B9B4D08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034CF273-6651-4A1F-A61D-3C4C38540A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65D617A-DD6E-45D0-A857-1FA67A859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6D89D47D-A693-44DC-AC42-A1160FC0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BBA31854-BF75-4B5B-A53E-83969582A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CCE3318-9293-4DC5-874D-BA3D9740A6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C8943C9A-6524-4391-BA91-577E93876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FA5BCF91-A6C2-4D77-A46D-2CDDB2B9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1B0F6AB4-0997-4592-9B07-B68CE187B4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1E9376A0-F2E0-40BF-A7AF-7281D03DB5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4B70BEE1-4670-4B82-9F9A-FB429F39E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68BDF49E-A29D-43A3-ADC2-292F13A640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23640357-1323-426E-A930-AAAAEA4DB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96455028-161D-4127-84C7-6CD1A59FEA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F5C55F12-4E33-4861-BC5C-AFAAF7FB2F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DD6BCB5-D63E-4BBF-B515-70C0C83EDC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08278678-2A88-439F-9B8A-4E3E9393F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964112BE-9D58-4AD2-A692-79F9427103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A9CF0441-58DE-4E28-8E5C-126D211F2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3BAF3616-0977-4425-8BD9-B93402312F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872139E9-93A3-4FDC-ABCD-72F0921B0C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AE1ABCDC-D281-4CD9-BA2E-DE7583235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6A120167-EDEF-476B-9620-EFAB20A896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5E38E078-6B4E-4E7E-A2E1-2CDCA24C14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9874C169-1379-4BB9-B9D5-B5C5C192F6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6BB2BAFF-571B-4F2D-AFCF-50B0527D8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08C1BC9C-490F-425D-9A82-1F4C4C57CF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C5635565-E926-497B-829C-C9A0816D3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7E4C3011-7CDA-40C2-A63F-BBDB516A9A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E7C32FB7-1501-4F32-8ED5-6EEC59A0B4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B47CC0E0-9DAE-41FA-BF39-E79CA9184A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D1F043F8-C1BF-4524-ADA5-A0E4626A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0270DE89-1451-45FA-AAD7-075903153E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5E42FDF2-4845-4CB0-AA21-8D8696670B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8109337A-A85F-41A9-9C68-78D92FE3E6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08DCBFAA-2E4E-43F2-AA2B-7EA9AABFA5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ACCD4818-6768-4959-80E4-01320FBF83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425C745A-3D68-4FDD-8AC0-210879035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DD391178-5CDC-4778-954B-18736CDD42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9E8FF74A-6757-4C53-A6D1-36F53A32BC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0CC4532A-EE58-4836-BB09-3194649C63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34127B9E-133A-4FD1-8B79-637A075AD3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C28D38FE-90F1-494D-8F0E-D89754E0FE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B1F56C68-072F-4641-BD31-AE2004B3AF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4AF48276-EC6D-4EDF-889C-0563E3CB9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FEE0A97C-ACEF-4CFB-9FE8-274FDE2AFC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DE8458C7-22DF-4601-8120-1051240443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3BECAF46-FC46-41BB-92D3-CFA21AA1AB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009FE3E6-49D5-4C5C-8C2E-E31E5F517F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D557A84F-10E2-4C72-A184-33B59DFE44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0E0B479C-AA44-4EF3-9A6A-03559B5173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F71F7D4-D7FF-49FE-B9D1-97BA696D01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0A6BABC6-A1FA-484B-BAB8-1EC8EE2CF4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1D20E132-D22A-4DAE-BEE1-EB3492FC07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DA704EA7-289B-4288-998E-305267B5A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9EAC234A-BE8D-43E4-BFE0-4C187A480C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70BB83A3-F7A7-4017-AACE-5F8CCF94E5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913F101A-DB2B-4CC2-99D3-97A22E3842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3C6D55D4-D22B-4295-ACDE-0DBAE2E46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A88C1128-2B70-419A-9034-DE6C9C02C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ABC10DB9-73CF-48BB-81A2-73F4678CA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88125E58-430D-4811-BF81-370A029CA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8CD306F6-A0CA-4FD8-AF06-51B8614438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0BEE954A-C095-4EA0-A660-158883C55B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B013A2A3-ADD2-412F-AAE5-7CD270769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2096985A-C23C-411E-99A9-9A7CD103F1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09363059-F563-492E-8262-45E3D2FBDE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51BF16AB-D65B-4E1C-B173-81C328FFDA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A0B43630-5342-45D2-9B5C-CB51E55F5A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FD905CCB-CED8-4D6A-B990-655BE1A908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272304FB-F275-4403-A6C6-A700AEB91B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AF715F42-4E51-429B-A679-D796E2455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1D0433E-3F3B-4F4D-AD93-240E922B38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6D0C5440-E57C-453A-BA9E-04D690676E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6B7E2CF9-B31E-4124-BBF7-2C6D4AC0A5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AF0938E3-CCFE-4C6B-A2E2-BD4242ACEA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FEDDB9A1-5385-42C9-A6A2-C7BEE985E9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0BD6B00B-9F3C-4EAA-9AA6-9CEDAF744C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453445DE-2B52-40A9-80AB-67044FD59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CFA1A11A-4D6A-42C7-974F-ABA1541934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52"/>
                                        </p:tgtEl>
                                        <p:attrNameLst>
                                          <p:attrName>style.visibility</p:attrName>
                                        </p:attrNameLst>
                                      </p:cBhvr>
                                      <p:to>
                                        <p:strVal val="visible"/>
                                      </p:to>
                                    </p:set>
                                    <p:animEffect transition="in" filter="fade">
                                      <p:cBhvr>
                                        <p:cTn id="7" dur="400"/>
                                        <p:tgtEl>
                                          <p:spTgt spid="2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51"/>
        <p:cNvGrpSpPr/>
        <p:nvPr/>
      </p:nvGrpSpPr>
      <p:grpSpPr>
        <a:xfrm>
          <a:off x="0" y="0"/>
          <a:ext cx="0" cy="0"/>
          <a:chOff x="0" y="0"/>
          <a:chExt cx="0" cy="0"/>
        </a:xfrm>
      </p:grpSpPr>
      <p:sp>
        <p:nvSpPr>
          <p:cNvPr id="258" name="Rectangle 25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2" name="Google Shape;252;p42"/>
          <p:cNvSpPr txBox="1">
            <a:spLocks noGrp="1"/>
          </p:cNvSpPr>
          <p:nvPr>
            <p:ph type="title"/>
          </p:nvPr>
        </p:nvSpPr>
        <p:spPr>
          <a:xfrm>
            <a:off x="628650" y="502443"/>
            <a:ext cx="3381709" cy="994173"/>
          </a:xfrm>
          <a:prstGeom prst="rect">
            <a:avLst/>
          </a:prstGeom>
        </p:spPr>
        <p:txBody>
          <a:bodyPr spcFirstLastPara="1" lIns="68575" tIns="34275" rIns="68575" bIns="34275" anchor="b" anchorCtr="0">
            <a:normAutofit/>
          </a:bodyPr>
          <a:lstStyle/>
          <a:p>
            <a:pPr marL="0" lvl="0" indent="0" algn="r" rtl="0">
              <a:spcBef>
                <a:spcPts val="0"/>
              </a:spcBef>
              <a:spcAft>
                <a:spcPts val="0"/>
              </a:spcAft>
              <a:buClr>
                <a:schemeClr val="lt2"/>
              </a:buClr>
              <a:buSzPts val="3200"/>
              <a:buFont typeface="Century Gothic"/>
              <a:buNone/>
            </a:pPr>
            <a:r>
              <a:rPr lang="en-GB" sz="3100" b="1">
                <a:solidFill>
                  <a:schemeClr val="bg1"/>
                </a:solidFill>
                <a:latin typeface="Roboto"/>
                <a:ea typeface="Roboto"/>
                <a:cs typeface="Roboto"/>
                <a:sym typeface="Roboto"/>
              </a:rPr>
              <a:t>Resizing and Cropping</a:t>
            </a:r>
          </a:p>
        </p:txBody>
      </p:sp>
      <p:cxnSp>
        <p:nvCxnSpPr>
          <p:cNvPr id="260" name="Straight Connector 25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4657" y="1519755"/>
            <a:ext cx="391570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53" name="Google Shape;253;p42"/>
          <p:cNvSpPr txBox="1">
            <a:spLocks noGrp="1"/>
          </p:cNvSpPr>
          <p:nvPr>
            <p:ph idx="1"/>
          </p:nvPr>
        </p:nvSpPr>
        <p:spPr>
          <a:xfrm>
            <a:off x="1044500" y="1799217"/>
            <a:ext cx="7054999" cy="2644608"/>
          </a:xfrm>
          <a:prstGeom prst="rect">
            <a:avLst/>
          </a:prstGeom>
        </p:spPr>
        <p:txBody>
          <a:bodyPr spcFirstLastPara="1" lIns="68575" tIns="34275" rIns="68575" bIns="34275" anchorCtr="0">
            <a:normAutofit/>
          </a:bodyPr>
          <a:lstStyle/>
          <a:p>
            <a:pPr marL="0" lvl="0" indent="0">
              <a:spcBef>
                <a:spcPts val="800"/>
              </a:spcBef>
              <a:buSzPts val="2000"/>
              <a:buNone/>
            </a:pPr>
            <a:r>
              <a:rPr lang="en-US" sz="1500">
                <a:solidFill>
                  <a:schemeClr val="bg1"/>
                </a:solidFill>
                <a:latin typeface="Segoe UI Black" pitchFamily="34" charset="0"/>
                <a:ea typeface="Segoe UI Black" pitchFamily="34" charset="0"/>
                <a:cs typeface="Roboto"/>
                <a:sym typeface="Roboto"/>
              </a:rPr>
              <a:t>new_img = cv2.resize(old_img, (new_x, new_y)) #to a given size</a:t>
            </a:r>
            <a:br>
              <a:rPr lang="en-US" sz="1500">
                <a:solidFill>
                  <a:schemeClr val="bg1"/>
                </a:solidFill>
                <a:latin typeface="Segoe UI Black" pitchFamily="34" charset="0"/>
                <a:ea typeface="Segoe UI Black" pitchFamily="34" charset="0"/>
                <a:cs typeface="Roboto"/>
                <a:sym typeface="Roboto"/>
              </a:rPr>
            </a:br>
            <a:r>
              <a:rPr lang="en-US" sz="1500">
                <a:solidFill>
                  <a:schemeClr val="bg1"/>
                </a:solidFill>
                <a:latin typeface="Segoe UI Black" pitchFamily="34" charset="0"/>
                <a:ea typeface="Segoe UI Black" pitchFamily="34" charset="0"/>
                <a:cs typeface="Roboto"/>
                <a:sym typeface="Roboto"/>
              </a:rPr>
              <a:t>new_img = cv2.resize(old_img, (0, 0), fx = 0.5, fy = 0.5) #to a given scale</a:t>
            </a:r>
            <a:endParaRPr lang="en" sz="1500">
              <a:solidFill>
                <a:schemeClr val="bg1"/>
              </a:solidFill>
              <a:latin typeface="Segoe UI Black" pitchFamily="34" charset="0"/>
              <a:ea typeface="Segoe UI Black" pitchFamily="34" charset="0"/>
              <a:cs typeface="Roboto"/>
              <a:sym typeface="Roboto"/>
            </a:endParaRPr>
          </a:p>
          <a:p>
            <a:pPr marL="254000" lvl="0" indent="-254000" rtl="0">
              <a:spcBef>
                <a:spcPts val="800"/>
              </a:spcBef>
              <a:spcAft>
                <a:spcPts val="0"/>
              </a:spcAft>
              <a:buSzPts val="2000"/>
              <a:buFont typeface="Roboto"/>
              <a:buChar char="●"/>
            </a:pPr>
            <a:r>
              <a:rPr lang="en" sz="1500">
                <a:solidFill>
                  <a:schemeClr val="bg1"/>
                </a:solidFill>
                <a:latin typeface="Roboto"/>
                <a:ea typeface="Roboto"/>
                <a:cs typeface="Roboto"/>
                <a:sym typeface="Roboto"/>
              </a:rPr>
              <a:t>Resizing is done by cv2.resize() function with arguments as image and shape of desired image.</a:t>
            </a:r>
          </a:p>
          <a:p>
            <a:pPr marL="0" lvl="0" indent="0" rtl="0">
              <a:spcBef>
                <a:spcPts val="800"/>
              </a:spcBef>
              <a:spcAft>
                <a:spcPts val="0"/>
              </a:spcAft>
              <a:buSzPts val="2000"/>
              <a:buNone/>
            </a:pPr>
            <a:endParaRPr lang="en" sz="1500">
              <a:solidFill>
                <a:schemeClr val="bg1"/>
              </a:solidFill>
              <a:latin typeface="Roboto"/>
              <a:ea typeface="Roboto"/>
              <a:cs typeface="Roboto"/>
              <a:sym typeface="Roboto"/>
            </a:endParaRPr>
          </a:p>
          <a:p>
            <a:pPr marL="0" indent="0">
              <a:spcBef>
                <a:spcPts val="800"/>
              </a:spcBef>
              <a:buSzPts val="2000"/>
              <a:buNone/>
            </a:pPr>
            <a:r>
              <a:rPr lang="en" sz="1500">
                <a:solidFill>
                  <a:schemeClr val="bg1"/>
                </a:solidFill>
                <a:latin typeface="Segoe UI Black" pitchFamily="34" charset="0"/>
                <a:ea typeface="Segoe UI Black" pitchFamily="34" charset="0"/>
                <a:cs typeface="Roboto"/>
                <a:sym typeface="Roboto"/>
              </a:rPr>
              <a:t>cropped_img = img[10:900, 120:700] #first y, then x</a:t>
            </a:r>
          </a:p>
          <a:p>
            <a:pPr marL="254000" indent="-254000">
              <a:spcBef>
                <a:spcPts val="800"/>
              </a:spcBef>
              <a:buSzPts val="2000"/>
              <a:buFont typeface="Roboto"/>
              <a:buChar char="●"/>
            </a:pPr>
            <a:r>
              <a:rPr lang="en" sz="1500">
                <a:solidFill>
                  <a:schemeClr val="bg1"/>
                </a:solidFill>
                <a:latin typeface="Roboto"/>
                <a:ea typeface="Roboto"/>
                <a:cs typeface="Roboto"/>
                <a:sym typeface="Roboto"/>
              </a:rPr>
              <a:t>Cropping is done using NumPy slicing.</a:t>
            </a:r>
          </a:p>
        </p:txBody>
      </p:sp>
      <p:sp>
        <p:nvSpPr>
          <p:cNvPr id="262" name="Rectangle 26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654" y="86394"/>
            <a:ext cx="8954691" cy="4970711"/>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89751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263"/>
        <p:cNvGrpSpPr/>
        <p:nvPr/>
      </p:nvGrpSpPr>
      <p:grpSpPr>
        <a:xfrm>
          <a:off x="0" y="0"/>
          <a:ext cx="0" cy="0"/>
          <a:chOff x="0" y="0"/>
          <a:chExt cx="0" cy="0"/>
        </a:xfrm>
      </p:grpSpPr>
      <p:pic>
        <p:nvPicPr>
          <p:cNvPr id="264" name="Google Shape;264;p44"/>
          <p:cNvPicPr preferRelativeResize="0"/>
          <p:nvPr/>
        </p:nvPicPr>
        <p:blipFill rotWithShape="1">
          <a:blip r:embed="rId3">
            <a:alphaModFix/>
          </a:blip>
          <a:srcRect/>
          <a:stretch/>
        </p:blipFill>
        <p:spPr>
          <a:xfrm>
            <a:off x="1432559" y="1481585"/>
            <a:ext cx="2507027" cy="1880270"/>
          </a:xfrm>
          <a:prstGeom prst="rect">
            <a:avLst/>
          </a:prstGeom>
          <a:noFill/>
          <a:ln>
            <a:noFill/>
          </a:ln>
        </p:spPr>
      </p:pic>
      <p:pic>
        <p:nvPicPr>
          <p:cNvPr id="265" name="Google Shape;265;p44"/>
          <p:cNvPicPr preferRelativeResize="0"/>
          <p:nvPr/>
        </p:nvPicPr>
        <p:blipFill rotWithShape="1">
          <a:blip r:embed="rId4">
            <a:alphaModFix/>
          </a:blip>
          <a:srcRect/>
          <a:stretch/>
        </p:blipFill>
        <p:spPr>
          <a:xfrm>
            <a:off x="5078854" y="1476159"/>
            <a:ext cx="2499236" cy="1885696"/>
          </a:xfrm>
          <a:prstGeom prst="rect">
            <a:avLst/>
          </a:prstGeom>
          <a:noFill/>
          <a:ln>
            <a:noFill/>
          </a:ln>
        </p:spPr>
      </p:pic>
      <p:sp>
        <p:nvSpPr>
          <p:cNvPr id="266" name="Google Shape;266;p44"/>
          <p:cNvSpPr txBox="1"/>
          <p:nvPr/>
        </p:nvSpPr>
        <p:spPr>
          <a:xfrm>
            <a:off x="1938741" y="3296369"/>
            <a:ext cx="1494662" cy="830987"/>
          </a:xfrm>
          <a:prstGeom prst="rect">
            <a:avLst/>
          </a:prstGeom>
          <a:noFill/>
          <a:ln>
            <a:noFill/>
          </a:ln>
        </p:spPr>
        <p:txBody>
          <a:bodyPr spcFirstLastPara="1" wrap="square" lIns="91425" tIns="91425" rIns="91425" bIns="91425" anchor="t" anchorCtr="0">
            <a:noAutofit/>
          </a:bodyPr>
          <a:lstStyle/>
          <a:p>
            <a:pPr marL="457200" marR="0" lvl="0" indent="0" algn="l" rtl="0">
              <a:lnSpc>
                <a:spcPct val="115000"/>
              </a:lnSpc>
              <a:spcBef>
                <a:spcPts val="800"/>
              </a:spcBef>
              <a:spcAft>
                <a:spcPts val="0"/>
              </a:spcAft>
              <a:buClr>
                <a:srgbClr val="000000"/>
              </a:buClr>
              <a:buSzPts val="2000"/>
              <a:buFont typeface="Arial"/>
              <a:buNone/>
            </a:pPr>
            <a:r>
              <a:rPr lang="en" sz="2000" b="1">
                <a:solidFill>
                  <a:srgbClr val="FFFFFF"/>
                </a:solidFill>
                <a:latin typeface="Book Antiqua" pitchFamily="18" charset="0"/>
                <a:sym typeface="Roboto"/>
              </a:rPr>
              <a:t>HSV</a:t>
            </a:r>
            <a:endParaRPr sz="2000" b="1">
              <a:solidFill>
                <a:srgbClr val="FFFFFF"/>
              </a:solidFill>
              <a:latin typeface="Book Antiqua" pitchFamily="18" charset="0"/>
              <a:sym typeface="Arial"/>
            </a:endParaRPr>
          </a:p>
        </p:txBody>
      </p:sp>
      <p:sp>
        <p:nvSpPr>
          <p:cNvPr id="267" name="Google Shape;267;p44"/>
          <p:cNvSpPr txBox="1"/>
          <p:nvPr/>
        </p:nvSpPr>
        <p:spPr>
          <a:xfrm>
            <a:off x="5534638" y="3296369"/>
            <a:ext cx="1587667" cy="1022536"/>
          </a:xfrm>
          <a:prstGeom prst="rect">
            <a:avLst/>
          </a:prstGeom>
          <a:noFill/>
          <a:ln>
            <a:noFill/>
          </a:ln>
        </p:spPr>
        <p:txBody>
          <a:bodyPr spcFirstLastPara="1" wrap="square" lIns="91425" tIns="91425" rIns="91425" bIns="91425" anchor="t" anchorCtr="0">
            <a:noAutofit/>
          </a:bodyPr>
          <a:lstStyle/>
          <a:p>
            <a:pPr marL="457200">
              <a:lnSpc>
                <a:spcPct val="115000"/>
              </a:lnSpc>
              <a:spcBef>
                <a:spcPts val="800"/>
              </a:spcBef>
              <a:buClr>
                <a:srgbClr val="000000"/>
              </a:buClr>
              <a:buSzPts val="2000"/>
            </a:pPr>
            <a:r>
              <a:rPr lang="en" sz="2000" b="1">
                <a:solidFill>
                  <a:srgbClr val="FFFFFF"/>
                </a:solidFill>
                <a:latin typeface="Book Antiqua" pitchFamily="18" charset="0"/>
                <a:sym typeface="Roboto"/>
              </a:rPr>
              <a:t>RGB</a:t>
            </a:r>
            <a:endParaRPr sz="2000" b="1">
              <a:solidFill>
                <a:srgbClr val="FFFFFF"/>
              </a:solidFill>
              <a:latin typeface="Book Antiqua" pitchFamily="18" charset="0"/>
              <a:sym typeface="Arial"/>
            </a:endParaRPr>
          </a:p>
        </p:txBody>
      </p:sp>
      <p:sp>
        <p:nvSpPr>
          <p:cNvPr id="7" name="Google Shape;252;p42"/>
          <p:cNvSpPr txBox="1">
            <a:spLocks noGrp="1"/>
          </p:cNvSpPr>
          <p:nvPr>
            <p:ph type="title"/>
          </p:nvPr>
        </p:nvSpPr>
        <p:spPr>
          <a:xfrm>
            <a:off x="1049755" y="755107"/>
            <a:ext cx="7886700" cy="994172"/>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0"/>
              </a:spcBef>
              <a:spcAft>
                <a:spcPts val="0"/>
              </a:spcAft>
              <a:buClr>
                <a:schemeClr val="lt2"/>
              </a:buClr>
              <a:buSzPts val="3200"/>
              <a:buFont typeface="Century Gothic"/>
              <a:buNone/>
            </a:pPr>
            <a:r>
              <a:rPr lang="en" sz="2400" b="1">
                <a:solidFill>
                  <a:srgbClr val="FFFFFF"/>
                </a:solidFill>
                <a:latin typeface="Roboto"/>
                <a:ea typeface="Roboto"/>
                <a:cs typeface="Roboto"/>
                <a:sym typeface="Roboto"/>
              </a:rPr>
              <a:t>COLOR SPACES</a:t>
            </a:r>
            <a:endParaRPr sz="2400" b="1">
              <a:solidFill>
                <a:srgbClr val="FFFFFF"/>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63"/>
        <p:cNvGrpSpPr/>
        <p:nvPr/>
      </p:nvGrpSpPr>
      <p:grpSpPr>
        <a:xfrm>
          <a:off x="0" y="0"/>
          <a:ext cx="0" cy="0"/>
          <a:chOff x="0" y="0"/>
          <a:chExt cx="0" cy="0"/>
        </a:xfrm>
      </p:grpSpPr>
      <p:sp>
        <p:nvSpPr>
          <p:cNvPr id="2056" name="Rectangle 134">
            <a:extLst>
              <a:ext uri="{FF2B5EF4-FFF2-40B4-BE49-F238E27FC236}">
                <a16:creationId xmlns:a16="http://schemas.microsoft.com/office/drawing/2014/main" id="{C991AD47-9C99-472F-BDAA-21B183F33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Freeform 15">
            <a:extLst>
              <a:ext uri="{FF2B5EF4-FFF2-40B4-BE49-F238E27FC236}">
                <a16:creationId xmlns:a16="http://schemas.microsoft.com/office/drawing/2014/main" id="{9E706731-3860-4E73-9335-A870F6741F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06952" cy="5143500"/>
          </a:xfrm>
          <a:custGeom>
            <a:avLst/>
            <a:gdLst>
              <a:gd name="connsiteX0" fmla="*/ 0 w 9742603"/>
              <a:gd name="connsiteY0" fmla="*/ 0 h 6858000"/>
              <a:gd name="connsiteX1" fmla="*/ 152400 w 9742603"/>
              <a:gd name="connsiteY1" fmla="*/ 0 h 6858000"/>
              <a:gd name="connsiteX2" fmla="*/ 6566449 w 9742603"/>
              <a:gd name="connsiteY2" fmla="*/ 0 h 6858000"/>
              <a:gd name="connsiteX3" fmla="*/ 9742603 w 9742603"/>
              <a:gd name="connsiteY3" fmla="*/ 6858000 h 6858000"/>
              <a:gd name="connsiteX4" fmla="*/ 152400 w 9742603"/>
              <a:gd name="connsiteY4" fmla="*/ 6858000 h 6858000"/>
              <a:gd name="connsiteX5" fmla="*/ 0 w 9742603"/>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42603" h="6858000">
                <a:moveTo>
                  <a:pt x="0" y="0"/>
                </a:moveTo>
                <a:lnTo>
                  <a:pt x="152400" y="0"/>
                </a:lnTo>
                <a:lnTo>
                  <a:pt x="6566449" y="0"/>
                </a:lnTo>
                <a:lnTo>
                  <a:pt x="9742603" y="6858000"/>
                </a:lnTo>
                <a:lnTo>
                  <a:pt x="152400"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58" name="Freeform 11">
            <a:extLst>
              <a:ext uri="{FF2B5EF4-FFF2-40B4-BE49-F238E27FC236}">
                <a16:creationId xmlns:a16="http://schemas.microsoft.com/office/drawing/2014/main" id="{CD2ED21F-DC95-4AD1-8327-D561F5FCA3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35252" cy="5143500"/>
          </a:xfrm>
          <a:custGeom>
            <a:avLst/>
            <a:gdLst>
              <a:gd name="connsiteX0" fmla="*/ 0 w 9380336"/>
              <a:gd name="connsiteY0" fmla="*/ 0 h 6858000"/>
              <a:gd name="connsiteX1" fmla="*/ 6204182 w 9380336"/>
              <a:gd name="connsiteY1" fmla="*/ 0 h 6858000"/>
              <a:gd name="connsiteX2" fmla="*/ 9380336 w 9380336"/>
              <a:gd name="connsiteY2" fmla="*/ 6858000 h 6858000"/>
              <a:gd name="connsiteX3" fmla="*/ 0 w 938033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380336" h="6858000">
                <a:moveTo>
                  <a:pt x="0" y="0"/>
                </a:moveTo>
                <a:lnTo>
                  <a:pt x="6204182" y="0"/>
                </a:lnTo>
                <a:lnTo>
                  <a:pt x="9380336"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Google Shape;252;p42"/>
          <p:cNvSpPr txBox="1">
            <a:spLocks noGrp="1"/>
          </p:cNvSpPr>
          <p:nvPr>
            <p:ph type="title"/>
          </p:nvPr>
        </p:nvSpPr>
        <p:spPr>
          <a:xfrm>
            <a:off x="628650" y="973179"/>
            <a:ext cx="3893343" cy="994173"/>
          </a:xfrm>
          <a:prstGeom prst="rect">
            <a:avLst/>
          </a:prstGeom>
        </p:spPr>
        <p:txBody>
          <a:bodyPr spcFirstLastPara="1" vert="horz" lIns="91440" tIns="45720" rIns="91440" bIns="45720" rtlCol="0" anchor="ctr" anchorCtr="0">
            <a:normAutofit/>
          </a:bodyPr>
          <a:lstStyle/>
          <a:p>
            <a:pPr marL="0" lvl="0" indent="0">
              <a:spcAft>
                <a:spcPts val="0"/>
              </a:spcAft>
              <a:buClr>
                <a:schemeClr val="lt2"/>
              </a:buClr>
              <a:buSzPts val="3200"/>
            </a:pPr>
            <a:r>
              <a:rPr lang="en-US" sz="3100" b="1">
                <a:sym typeface="Roboto"/>
              </a:rPr>
              <a:t>RGB … wait BGR color space</a:t>
            </a:r>
          </a:p>
        </p:txBody>
      </p:sp>
      <p:sp>
        <p:nvSpPr>
          <p:cNvPr id="2" name="TextBox 1">
            <a:extLst>
              <a:ext uri="{FF2B5EF4-FFF2-40B4-BE49-F238E27FC236}">
                <a16:creationId xmlns:a16="http://schemas.microsoft.com/office/drawing/2014/main" id="{B33FE21A-918F-4679-87F8-734EAD6F6520}"/>
              </a:ext>
            </a:extLst>
          </p:cNvPr>
          <p:cNvSpPr txBox="1"/>
          <p:nvPr/>
        </p:nvSpPr>
        <p:spPr>
          <a:xfrm>
            <a:off x="658729" y="2087436"/>
            <a:ext cx="4280673" cy="3116785"/>
          </a:xfrm>
          <a:prstGeom prst="rect">
            <a:avLst/>
          </a:prstGeom>
        </p:spPr>
        <p:txBody>
          <a:bodyPr vert="horz" lIns="91440" tIns="45720" rIns="91440" bIns="45720" rtlCol="0">
            <a:normAutofit/>
          </a:bodyPr>
          <a:lstStyle/>
          <a:p>
            <a:pPr marL="285750" indent="-228600" defTabSz="914400">
              <a:lnSpc>
                <a:spcPct val="90000"/>
              </a:lnSpc>
              <a:spcAft>
                <a:spcPts val="600"/>
              </a:spcAft>
              <a:buFont typeface="Arial" panose="020B0604020202020204" pitchFamily="34" charset="0"/>
              <a:buChar char="•"/>
            </a:pPr>
            <a:r>
              <a:rPr lang="en-US" sz="1500" u="sng"/>
              <a:t>Default color space</a:t>
            </a:r>
            <a:r>
              <a:rPr lang="en-US" sz="1500"/>
              <a:t>: RGB</a:t>
            </a:r>
          </a:p>
          <a:p>
            <a:pPr marL="285750" indent="-228600" defTabSz="914400">
              <a:lnSpc>
                <a:spcPct val="90000"/>
              </a:lnSpc>
              <a:spcAft>
                <a:spcPts val="600"/>
              </a:spcAft>
              <a:buFont typeface="Arial" panose="020B0604020202020204" pitchFamily="34" charset="0"/>
              <a:buChar char="•"/>
            </a:pPr>
            <a:r>
              <a:rPr lang="en-US" sz="1500" u="sng"/>
              <a:t>Additive color model</a:t>
            </a:r>
            <a:r>
              <a:rPr lang="en-US" sz="1500"/>
              <a:t>: colors are generated by adding values of R, G and B</a:t>
            </a:r>
          </a:p>
          <a:p>
            <a:pPr marL="285750" indent="-228600" defTabSz="914400">
              <a:lnSpc>
                <a:spcPct val="90000"/>
              </a:lnSpc>
              <a:spcAft>
                <a:spcPts val="600"/>
              </a:spcAft>
              <a:buFont typeface="Arial" panose="020B0604020202020204" pitchFamily="34" charset="0"/>
              <a:buChar char="•"/>
            </a:pPr>
            <a:r>
              <a:rPr lang="en-US" sz="1500"/>
              <a:t>OpenCV stores images in BGR format</a:t>
            </a:r>
          </a:p>
        </p:txBody>
      </p:sp>
      <p:pic>
        <p:nvPicPr>
          <p:cNvPr id="2050" name="Picture 2" descr="Image Pre-Processing | Caffe2">
            <a:extLst>
              <a:ext uri="{FF2B5EF4-FFF2-40B4-BE49-F238E27FC236}">
                <a16:creationId xmlns:a16="http://schemas.microsoft.com/office/drawing/2014/main" id="{E6F9893C-6FF3-4396-8F5B-A466E7549F4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807922" y="367656"/>
            <a:ext cx="3094779" cy="110586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807314" y="1819593"/>
            <a:ext cx="1867465" cy="135858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7165180" y="3441798"/>
            <a:ext cx="1737518" cy="130313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87077740"/>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Shape 263"/>
        <p:cNvGrpSpPr/>
        <p:nvPr/>
      </p:nvGrpSpPr>
      <p:grpSpPr>
        <a:xfrm>
          <a:off x="0" y="0"/>
          <a:ext cx="0" cy="0"/>
          <a:chOff x="0" y="0"/>
          <a:chExt cx="0" cy="0"/>
        </a:xfrm>
      </p:grpSpPr>
      <p:sp>
        <p:nvSpPr>
          <p:cNvPr id="2060" name="Rectangle 134">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493"/>
            <a:ext cx="9144000" cy="5145993"/>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51435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2"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686050" cy="51435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Google Shape;252;p42"/>
          <p:cNvSpPr txBox="1">
            <a:spLocks noGrp="1"/>
          </p:cNvSpPr>
          <p:nvPr>
            <p:ph type="title"/>
          </p:nvPr>
        </p:nvSpPr>
        <p:spPr>
          <a:xfrm>
            <a:off x="624751" y="704141"/>
            <a:ext cx="7890527" cy="994173"/>
          </a:xfrm>
          <a:prstGeom prst="rect">
            <a:avLst/>
          </a:prstGeom>
        </p:spPr>
        <p:txBody>
          <a:bodyPr spcFirstLastPara="1" vert="horz" lIns="91440" tIns="45720" rIns="91440" bIns="45720" rtlCol="0" anchor="ctr" anchorCtr="0">
            <a:normAutofit/>
          </a:bodyPr>
          <a:lstStyle/>
          <a:p>
            <a:pPr marL="0" lvl="0" indent="0">
              <a:spcAft>
                <a:spcPts val="0"/>
              </a:spcAft>
              <a:buClr>
                <a:schemeClr val="lt2"/>
              </a:buClr>
              <a:buSzPts val="3200"/>
            </a:pPr>
            <a:r>
              <a:rPr lang="en-US" b="1" kern="1200">
                <a:solidFill>
                  <a:schemeClr val="tx1"/>
                </a:solidFill>
                <a:latin typeface="+mj-lt"/>
                <a:ea typeface="+mj-ea"/>
                <a:cs typeface="+mj-cs"/>
                <a:sym typeface="Roboto"/>
              </a:rPr>
              <a:t>Hsv color space</a:t>
            </a:r>
          </a:p>
        </p:txBody>
      </p:sp>
      <p:sp>
        <p:nvSpPr>
          <p:cNvPr id="2" name="TextBox 1">
            <a:extLst>
              <a:ext uri="{FF2B5EF4-FFF2-40B4-BE49-F238E27FC236}">
                <a16:creationId xmlns:a16="http://schemas.microsoft.com/office/drawing/2014/main" id="{B33FE21A-918F-4679-87F8-734EAD6F6520}"/>
              </a:ext>
            </a:extLst>
          </p:cNvPr>
          <p:cNvSpPr txBox="1"/>
          <p:nvPr/>
        </p:nvSpPr>
        <p:spPr>
          <a:xfrm>
            <a:off x="628650" y="1643855"/>
            <a:ext cx="3702050" cy="2988866"/>
          </a:xfrm>
          <a:prstGeom prst="rect">
            <a:avLst/>
          </a:prstGeom>
        </p:spPr>
        <p:txBody>
          <a:bodyPr vert="horz" lIns="91440" tIns="45720" rIns="91440" bIns="45720" rtlCol="0">
            <a:normAutofit/>
          </a:bodyPr>
          <a:lstStyle/>
          <a:p>
            <a:pPr marL="285750" indent="-228600" defTabSz="914400">
              <a:lnSpc>
                <a:spcPct val="90000"/>
              </a:lnSpc>
              <a:spcAft>
                <a:spcPts val="600"/>
              </a:spcAft>
              <a:buFont typeface="Arial" panose="020B0604020202020204" pitchFamily="34" charset="0"/>
              <a:buChar char="•"/>
            </a:pPr>
            <a:r>
              <a:rPr lang="en-US" sz="1500"/>
              <a:t>Hue, Saturation and Value</a:t>
            </a:r>
            <a:endParaRPr lang="en-US" sz="1500">
              <a:cs typeface="Calibri"/>
            </a:endParaRPr>
          </a:p>
          <a:p>
            <a:pPr marL="285750" indent="-228600" defTabSz="914400">
              <a:lnSpc>
                <a:spcPct val="90000"/>
              </a:lnSpc>
              <a:spcAft>
                <a:spcPts val="600"/>
              </a:spcAft>
              <a:buFont typeface="Arial" panose="020B0604020202020204" pitchFamily="34" charset="0"/>
              <a:buChar char="•"/>
            </a:pPr>
            <a:r>
              <a:rPr lang="en-US" sz="1500"/>
              <a:t>Colors are represented in a way humans perceive them.</a:t>
            </a:r>
          </a:p>
          <a:p>
            <a:pPr marL="742950" lvl="1" indent="-228600" defTabSz="914400">
              <a:lnSpc>
                <a:spcPct val="90000"/>
              </a:lnSpc>
              <a:spcAft>
                <a:spcPts val="600"/>
              </a:spcAft>
              <a:buFont typeface="Arial" panose="020B0604020202020204" pitchFamily="34" charset="0"/>
              <a:buChar char="•"/>
            </a:pPr>
            <a:r>
              <a:rPr lang="en-US" sz="1500" u="sng"/>
              <a:t>Hue</a:t>
            </a:r>
            <a:r>
              <a:rPr lang="en-US" sz="1500"/>
              <a:t> – Color Value (0 – 179)</a:t>
            </a:r>
          </a:p>
          <a:p>
            <a:pPr marL="742950" lvl="1" indent="-228600" defTabSz="914400">
              <a:lnSpc>
                <a:spcPct val="90000"/>
              </a:lnSpc>
              <a:spcAft>
                <a:spcPts val="600"/>
              </a:spcAft>
              <a:buFont typeface="Arial" panose="020B0604020202020204" pitchFamily="34" charset="0"/>
              <a:buChar char="•"/>
            </a:pPr>
            <a:r>
              <a:rPr lang="en-US" sz="1500" u="sng"/>
              <a:t>Saturation</a:t>
            </a:r>
            <a:r>
              <a:rPr lang="en-US" sz="1500"/>
              <a:t> – Vibrancy of Color (0 – 255)</a:t>
            </a:r>
          </a:p>
          <a:p>
            <a:pPr marL="742950" lvl="1" indent="-228600" defTabSz="914400">
              <a:lnSpc>
                <a:spcPct val="90000"/>
              </a:lnSpc>
              <a:spcAft>
                <a:spcPts val="600"/>
              </a:spcAft>
              <a:buFont typeface="Arial" panose="020B0604020202020204" pitchFamily="34" charset="0"/>
              <a:buChar char="•"/>
            </a:pPr>
            <a:r>
              <a:rPr lang="en-US" sz="1500" u="sng"/>
              <a:t>Value</a:t>
            </a:r>
            <a:r>
              <a:rPr lang="en-US" sz="1500"/>
              <a:t> – Brightness or Intensity (0 – 255)</a:t>
            </a:r>
          </a:p>
        </p:txBody>
      </p:sp>
      <p:pic>
        <p:nvPicPr>
          <p:cNvPr id="2050" name="Picture 2" descr="C:\Users\somib\Desktop\1200px-HSV_color_solid_cone.png"/>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813300" y="1750047"/>
            <a:ext cx="3701978" cy="2776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986674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2"/>
        <p:cNvGrpSpPr/>
        <p:nvPr/>
      </p:nvGrpSpPr>
      <p:grpSpPr>
        <a:xfrm>
          <a:off x="0" y="0"/>
          <a:ext cx="0" cy="0"/>
          <a:chOff x="0" y="0"/>
          <a:chExt cx="0" cy="0"/>
        </a:xfrm>
      </p:grpSpPr>
      <p:sp>
        <p:nvSpPr>
          <p:cNvPr id="76" name="Freeform: Shape 75">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3302781" cy="5143500"/>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8" name="Group 77">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86469" y="0"/>
            <a:ext cx="1827609" cy="5143500"/>
            <a:chOff x="1320800" y="0"/>
            <a:chExt cx="2436813" cy="6858001"/>
          </a:xfrm>
        </p:grpSpPr>
        <p:sp>
          <p:nvSpPr>
            <p:cNvPr id="79"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80"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81"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82"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83"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84"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pic>
        <p:nvPicPr>
          <p:cNvPr id="4102" name="Picture 6"/>
          <p:cNvPicPr>
            <a:picLocks noChangeAspect="1" noChangeArrowheads="1"/>
          </p:cNvPicPr>
          <p:nvPr/>
        </p:nvPicPr>
        <p:blipFill rotWithShape="1">
          <a:blip r:embed="rId3">
            <a:extLst>
              <a:ext uri="{28A0092B-C50C-407E-A947-70E740481C1C}">
                <a14:useLocalDpi xmlns:a14="http://schemas.microsoft.com/office/drawing/2010/main" val="0"/>
              </a:ext>
            </a:extLst>
          </a:blip>
          <a:srcRect r="1394"/>
          <a:stretch/>
        </p:blipFill>
        <p:spPr bwMode="auto">
          <a:xfrm>
            <a:off x="3783013" y="514350"/>
            <a:ext cx="2376488" cy="188277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rotWithShape="1">
          <a:blip r:embed="rId4">
            <a:extLst>
              <a:ext uri="{28A0092B-C50C-407E-A947-70E740481C1C}">
                <a14:useLocalDpi xmlns:a14="http://schemas.microsoft.com/office/drawing/2010/main" val="0"/>
              </a:ext>
            </a:extLst>
          </a:blip>
          <a:srcRect l="1" t="1530" r="1141"/>
          <a:stretch/>
        </p:blipFill>
        <p:spPr bwMode="auto">
          <a:xfrm>
            <a:off x="3783013" y="2459038"/>
            <a:ext cx="2376488" cy="188277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23000" y="514350"/>
            <a:ext cx="2376488" cy="188277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23000" y="2459038"/>
            <a:ext cx="2376488" cy="188277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3" name="Google Shape;133;p27"/>
          <p:cNvSpPr txBox="1">
            <a:spLocks noGrp="1"/>
          </p:cNvSpPr>
          <p:nvPr>
            <p:ph type="title"/>
          </p:nvPr>
        </p:nvSpPr>
        <p:spPr>
          <a:xfrm>
            <a:off x="401265" y="514350"/>
            <a:ext cx="2085203" cy="3829050"/>
          </a:xfrm>
          <a:prstGeom prst="rect">
            <a:avLst/>
          </a:prstGeom>
        </p:spPr>
        <p:txBody>
          <a:bodyPr spcFirstLastPara="1" lIns="68575" tIns="34275" rIns="68575" bIns="34275" anchorCtr="0">
            <a:normAutofit/>
          </a:bodyPr>
          <a:lstStyle/>
          <a:p>
            <a:pPr marL="0" lvl="0" indent="0" rtl="0">
              <a:spcBef>
                <a:spcPts val="0"/>
              </a:spcBef>
              <a:spcAft>
                <a:spcPts val="0"/>
              </a:spcAft>
              <a:buClr>
                <a:schemeClr val="lt2"/>
              </a:buClr>
              <a:buSzPts val="3200"/>
              <a:buFont typeface="Century Gothic"/>
              <a:buNone/>
            </a:pPr>
            <a:r>
              <a:rPr lang="en-GB" sz="2800" b="1">
                <a:solidFill>
                  <a:srgbClr val="FFFFFF"/>
                </a:solidFill>
                <a:latin typeface="Roboto"/>
                <a:ea typeface="Roboto"/>
                <a:cs typeface="Roboto"/>
                <a:sym typeface="Roboto"/>
              </a:rPr>
              <a:t>Image Processing:</a:t>
            </a:r>
          </a:p>
        </p:txBody>
      </p:sp>
      <p:sp>
        <p:nvSpPr>
          <p:cNvPr id="22" name="Google Shape;135;p27">
            <a:extLst>
              <a:ext uri="{FF2B5EF4-FFF2-40B4-BE49-F238E27FC236}">
                <a16:creationId xmlns:a16="http://schemas.microsoft.com/office/drawing/2014/main" id="{38717B52-86AB-4D43-B193-A6EA847AFD41}"/>
              </a:ext>
            </a:extLst>
          </p:cNvPr>
          <p:cNvSpPr/>
          <p:nvPr/>
        </p:nvSpPr>
        <p:spPr>
          <a:xfrm>
            <a:off x="4205571" y="-59049"/>
            <a:ext cx="1531200" cy="918900"/>
          </a:xfrm>
          <a:prstGeom prst="roundRect">
            <a:avLst>
              <a:gd name="adj" fmla="val 16667"/>
            </a:avLst>
          </a:prstGeom>
          <a:noFill/>
          <a:ln w="19050" cap="rnd" cmpd="sng">
            <a:noFill/>
            <a:prstDash val="solid"/>
            <a:round/>
            <a:headEnd type="none" w="sm" len="sm"/>
            <a:tailEnd type="none" w="sm" len="sm"/>
          </a:ln>
        </p:spPr>
        <p:txBody>
          <a:bodyPr spcFirstLastPara="1" wrap="square" lIns="68575" tIns="34275" rIns="68575" bIns="3427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85000"/>
              </a:lnSpc>
              <a:spcBef>
                <a:spcPts val="0"/>
              </a:spcBef>
              <a:spcAft>
                <a:spcPts val="0"/>
              </a:spcAft>
              <a:buClr>
                <a:srgbClr val="000000"/>
              </a:buClr>
              <a:buSzPts val="2100"/>
              <a:buFont typeface="Arial"/>
              <a:buNone/>
            </a:pPr>
            <a:r>
              <a:rPr lang="en" sz="1400" b="0" i="0" u="none" strike="noStrike" cap="none">
                <a:solidFill>
                  <a:srgbClr val="000000"/>
                </a:solidFill>
                <a:latin typeface="Century Gothic"/>
                <a:ea typeface="Century Gothic"/>
                <a:cs typeface="Century Gothic"/>
                <a:sym typeface="Century Gothic"/>
              </a:rPr>
              <a:t>Input Image</a:t>
            </a:r>
            <a:endParaRPr sz="1400" b="0" i="0" u="none" strike="noStrike" cap="none">
              <a:solidFill>
                <a:srgbClr val="000000"/>
              </a:solidFill>
              <a:latin typeface="Century Gothic"/>
              <a:ea typeface="Century Gothic"/>
              <a:cs typeface="Century Gothic"/>
              <a:sym typeface="Century Gothic"/>
            </a:endParaRPr>
          </a:p>
        </p:txBody>
      </p:sp>
      <p:sp>
        <p:nvSpPr>
          <p:cNvPr id="23" name="Google Shape;137;p27">
            <a:extLst>
              <a:ext uri="{FF2B5EF4-FFF2-40B4-BE49-F238E27FC236}">
                <a16:creationId xmlns:a16="http://schemas.microsoft.com/office/drawing/2014/main" id="{5898D654-17F2-4FFB-80B6-D9BEE287CAC0}"/>
              </a:ext>
            </a:extLst>
          </p:cNvPr>
          <p:cNvSpPr/>
          <p:nvPr/>
        </p:nvSpPr>
        <p:spPr>
          <a:xfrm>
            <a:off x="6624588" y="-115743"/>
            <a:ext cx="1684500" cy="918900"/>
          </a:xfrm>
          <a:prstGeom prst="roundRect">
            <a:avLst>
              <a:gd name="adj" fmla="val 16667"/>
            </a:avLst>
          </a:prstGeom>
          <a:noFill/>
          <a:ln w="19050" cap="rnd" cmpd="sng">
            <a:noFill/>
            <a:prstDash val="solid"/>
            <a:round/>
            <a:headEnd type="none" w="sm" len="sm"/>
            <a:tailEnd type="none" w="sm" len="sm"/>
          </a:ln>
        </p:spPr>
        <p:txBody>
          <a:bodyPr spcFirstLastPara="1" wrap="square" lIns="68575" tIns="34275" rIns="68575" bIns="3427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85000"/>
              </a:lnSpc>
              <a:spcBef>
                <a:spcPts val="0"/>
              </a:spcBef>
              <a:spcAft>
                <a:spcPts val="0"/>
              </a:spcAft>
              <a:buClr>
                <a:srgbClr val="000000"/>
              </a:buClr>
              <a:buSzPts val="1700"/>
              <a:buFont typeface="Arial"/>
              <a:buNone/>
            </a:pPr>
            <a:r>
              <a:rPr lang="en-US" sz="1400">
                <a:solidFill>
                  <a:srgbClr val="000000"/>
                </a:solidFill>
                <a:latin typeface="Century Gothic"/>
                <a:ea typeface="Century Gothic"/>
                <a:cs typeface="Century Gothic"/>
                <a:sym typeface="Century Gothic"/>
              </a:rPr>
              <a:t>Conversion into digital form</a:t>
            </a:r>
            <a:endParaRPr sz="1400" b="0" i="0" u="none" strike="noStrike" cap="none">
              <a:solidFill>
                <a:srgbClr val="000000"/>
              </a:solidFill>
              <a:latin typeface="Century Gothic"/>
              <a:ea typeface="Century Gothic"/>
              <a:cs typeface="Century Gothic"/>
              <a:sym typeface="Century Gothic"/>
            </a:endParaRPr>
          </a:p>
        </p:txBody>
      </p:sp>
      <p:sp>
        <p:nvSpPr>
          <p:cNvPr id="24" name="Google Shape;139;p27">
            <a:extLst>
              <a:ext uri="{FF2B5EF4-FFF2-40B4-BE49-F238E27FC236}">
                <a16:creationId xmlns:a16="http://schemas.microsoft.com/office/drawing/2014/main" id="{530CBE3D-3287-4568-8255-141EA5A6A96C}"/>
              </a:ext>
            </a:extLst>
          </p:cNvPr>
          <p:cNvSpPr/>
          <p:nvPr/>
        </p:nvSpPr>
        <p:spPr>
          <a:xfrm>
            <a:off x="6776878" y="4152070"/>
            <a:ext cx="1531200" cy="918900"/>
          </a:xfrm>
          <a:prstGeom prst="roundRect">
            <a:avLst>
              <a:gd name="adj" fmla="val 16667"/>
            </a:avLst>
          </a:prstGeom>
          <a:noFill/>
          <a:ln w="19050" cap="rnd" cmpd="sng">
            <a:noFill/>
            <a:prstDash val="solid"/>
            <a:round/>
            <a:headEnd type="none" w="sm" len="sm"/>
            <a:tailEnd type="none" w="sm" len="sm"/>
          </a:ln>
        </p:spPr>
        <p:txBody>
          <a:bodyPr spcFirstLastPara="1" wrap="square" lIns="68575" tIns="34275" rIns="68575" bIns="3427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85000"/>
              </a:lnSpc>
              <a:buClr>
                <a:srgbClr val="000000"/>
              </a:buClr>
              <a:buSzPts val="1700"/>
            </a:pPr>
            <a:r>
              <a:rPr lang="en-IN" sz="1400">
                <a:solidFill>
                  <a:srgbClr val="000000"/>
                </a:solidFill>
                <a:latin typeface="Century Gothic"/>
                <a:ea typeface="Century Gothic"/>
                <a:cs typeface="Century Gothic"/>
                <a:sym typeface="Century Gothic"/>
              </a:rPr>
              <a:t>Analysis and Manipulation</a:t>
            </a:r>
          </a:p>
        </p:txBody>
      </p:sp>
      <p:sp>
        <p:nvSpPr>
          <p:cNvPr id="25" name="Google Shape;139;p27">
            <a:extLst>
              <a:ext uri="{FF2B5EF4-FFF2-40B4-BE49-F238E27FC236}">
                <a16:creationId xmlns:a16="http://schemas.microsoft.com/office/drawing/2014/main" id="{99D7BF98-45EB-4D27-8009-0C4F8B1BEC50}"/>
              </a:ext>
            </a:extLst>
          </p:cNvPr>
          <p:cNvSpPr/>
          <p:nvPr/>
        </p:nvSpPr>
        <p:spPr>
          <a:xfrm>
            <a:off x="4203301" y="4088550"/>
            <a:ext cx="1531200" cy="918900"/>
          </a:xfrm>
          <a:prstGeom prst="roundRect">
            <a:avLst>
              <a:gd name="adj" fmla="val 16667"/>
            </a:avLst>
          </a:prstGeom>
          <a:noFill/>
          <a:ln w="19050" cap="rnd" cmpd="sng">
            <a:noFill/>
            <a:prstDash val="solid"/>
            <a:round/>
            <a:headEnd type="none" w="sm" len="sm"/>
            <a:tailEnd type="none" w="sm" len="sm"/>
          </a:ln>
        </p:spPr>
        <p:txBody>
          <a:bodyPr spcFirstLastPara="1" wrap="square" lIns="68575" tIns="34275" rIns="68575" bIns="3427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85000"/>
              </a:lnSpc>
              <a:spcBef>
                <a:spcPts val="0"/>
              </a:spcBef>
              <a:spcAft>
                <a:spcPts val="0"/>
              </a:spcAft>
              <a:buClr>
                <a:srgbClr val="000000"/>
              </a:buClr>
              <a:buSzPts val="2100"/>
              <a:buFont typeface="Arial"/>
              <a:buNone/>
            </a:pPr>
            <a:r>
              <a:rPr lang="en" sz="1400" b="0" i="0" u="none" strike="noStrike" cap="none">
                <a:solidFill>
                  <a:srgbClr val="000000"/>
                </a:solidFill>
                <a:latin typeface="Century Gothic"/>
                <a:ea typeface="Century Gothic"/>
                <a:cs typeface="Century Gothic"/>
                <a:sym typeface="Century Gothic"/>
              </a:rPr>
              <a:t>Output</a:t>
            </a:r>
            <a:endParaRPr sz="1400" b="0" i="0" u="none" strike="noStrike" cap="none">
              <a:solidFill>
                <a:srgbClr val="000000"/>
              </a:solidFill>
              <a:latin typeface="Century Gothic"/>
              <a:ea typeface="Century Gothic"/>
              <a:cs typeface="Century Gothic"/>
              <a:sym typeface="Century Gothic"/>
            </a:endParaRPr>
          </a:p>
        </p:txBody>
      </p:sp>
      <p:sp>
        <p:nvSpPr>
          <p:cNvPr id="2" name="Arrow: Curved Left 1">
            <a:extLst>
              <a:ext uri="{FF2B5EF4-FFF2-40B4-BE49-F238E27FC236}">
                <a16:creationId xmlns:a16="http://schemas.microsoft.com/office/drawing/2014/main" id="{E26369B2-B3F4-424F-B320-4E1DCEC9C52A}"/>
              </a:ext>
            </a:extLst>
          </p:cNvPr>
          <p:cNvSpPr/>
          <p:nvPr/>
        </p:nvSpPr>
        <p:spPr>
          <a:xfrm>
            <a:off x="5853504" y="1888033"/>
            <a:ext cx="731183" cy="1218639"/>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57"/>
        <p:cNvGrpSpPr/>
        <p:nvPr/>
      </p:nvGrpSpPr>
      <p:grpSpPr>
        <a:xfrm>
          <a:off x="0" y="0"/>
          <a:ext cx="0" cy="0"/>
          <a:chOff x="0" y="0"/>
          <a:chExt cx="0" cy="0"/>
        </a:xfrm>
      </p:grpSpPr>
      <p:sp>
        <p:nvSpPr>
          <p:cNvPr id="137" name="Rectangle 136">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eeform: Shape 138">
            <a:extLst>
              <a:ext uri="{FF2B5EF4-FFF2-40B4-BE49-F238E27FC236}">
                <a16:creationId xmlns:a16="http://schemas.microsoft.com/office/drawing/2014/main" id="{498F8FF6-43B4-494A-AF8F-123A4983E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56" y="-9525"/>
            <a:ext cx="3967039" cy="3750619"/>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Freeform: Shape 140">
            <a:extLst>
              <a:ext uri="{FF2B5EF4-FFF2-40B4-BE49-F238E27FC236}">
                <a16:creationId xmlns:a16="http://schemas.microsoft.com/office/drawing/2014/main" id="{FE7142A8-393B-47A8-A092-871662362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266" y="-9525"/>
            <a:ext cx="3967039" cy="3757287"/>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Freeform: Shape 142">
            <a:extLst>
              <a:ext uri="{FF2B5EF4-FFF2-40B4-BE49-F238E27FC236}">
                <a16:creationId xmlns:a16="http://schemas.microsoft.com/office/drawing/2014/main" id="{EA14E168-70E6-4C9F-BB61-FCF0AF368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25" y="-9525"/>
            <a:ext cx="3929586" cy="3677001"/>
          </a:xfrm>
          <a:custGeom>
            <a:avLst/>
            <a:gdLst>
              <a:gd name="connsiteX0" fmla="*/ 1223006 w 5239448"/>
              <a:gd name="connsiteY0" fmla="*/ 0 h 4902669"/>
              <a:gd name="connsiteX1" fmla="*/ 3966508 w 5239448"/>
              <a:gd name="connsiteY1" fmla="*/ 0 h 4902669"/>
              <a:gd name="connsiteX2" fmla="*/ 4073429 w 5239448"/>
              <a:gd name="connsiteY2" fmla="*/ 64957 h 4902669"/>
              <a:gd name="connsiteX3" fmla="*/ 5239448 w 5239448"/>
              <a:gd name="connsiteY3" fmla="*/ 2257977 h 4902669"/>
              <a:gd name="connsiteX4" fmla="*/ 2594756 w 5239448"/>
              <a:gd name="connsiteY4" fmla="*/ 4902669 h 4902669"/>
              <a:gd name="connsiteX5" fmla="*/ 3795 w 5239448"/>
              <a:gd name="connsiteY5" fmla="*/ 2790975 h 4902669"/>
              <a:gd name="connsiteX6" fmla="*/ 0 w 5239448"/>
              <a:gd name="connsiteY6" fmla="*/ 2766110 h 4902669"/>
              <a:gd name="connsiteX7" fmla="*/ 0 w 5239448"/>
              <a:gd name="connsiteY7" fmla="*/ 1745670 h 4902669"/>
              <a:gd name="connsiteX8" fmla="*/ 33326 w 5239448"/>
              <a:gd name="connsiteY8" fmla="*/ 1597027 h 4902669"/>
              <a:gd name="connsiteX9" fmla="*/ 1116084 w 5239448"/>
              <a:gd name="connsiteY9" fmla="*/ 64957 h 4902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9448" h="4902669">
                <a:moveTo>
                  <a:pt x="1223006" y="0"/>
                </a:moveTo>
                <a:lnTo>
                  <a:pt x="3966508" y="0"/>
                </a:lnTo>
                <a:lnTo>
                  <a:pt x="4073429" y="64957"/>
                </a:lnTo>
                <a:cubicBezTo>
                  <a:pt x="4776921" y="540227"/>
                  <a:pt x="5239448" y="1345088"/>
                  <a:pt x="5239448" y="2257977"/>
                </a:cubicBezTo>
                <a:cubicBezTo>
                  <a:pt x="5239448" y="3718600"/>
                  <a:pt x="4055379" y="4902669"/>
                  <a:pt x="2594756" y="4902669"/>
                </a:cubicBezTo>
                <a:cubicBezTo>
                  <a:pt x="1316711" y="4902669"/>
                  <a:pt x="250402" y="3996116"/>
                  <a:pt x="3795" y="2790975"/>
                </a:cubicBezTo>
                <a:lnTo>
                  <a:pt x="0" y="2766110"/>
                </a:lnTo>
                <a:lnTo>
                  <a:pt x="0" y="1745670"/>
                </a:lnTo>
                <a:lnTo>
                  <a:pt x="33326" y="1597027"/>
                </a:lnTo>
                <a:cubicBezTo>
                  <a:pt x="196388" y="963257"/>
                  <a:pt x="588464" y="421409"/>
                  <a:pt x="1116084" y="64957"/>
                </a:cubicBezTo>
                <a:close/>
              </a:path>
            </a:pathLst>
          </a:cu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8" name="Google Shape;258;p43"/>
          <p:cNvSpPr txBox="1">
            <a:spLocks noGrp="1"/>
          </p:cNvSpPr>
          <p:nvPr>
            <p:ph type="title"/>
          </p:nvPr>
        </p:nvSpPr>
        <p:spPr>
          <a:xfrm>
            <a:off x="345264" y="347802"/>
            <a:ext cx="3245124" cy="2102469"/>
          </a:xfrm>
          <a:prstGeom prst="rect">
            <a:avLst/>
          </a:prstGeom>
        </p:spPr>
        <p:txBody>
          <a:bodyPr spcFirstLastPara="1" vert="horz" lIns="91440" tIns="45720" rIns="91440" bIns="45720" rtlCol="0" anchor="b" anchorCtr="0">
            <a:normAutofit/>
          </a:bodyPr>
          <a:lstStyle/>
          <a:p>
            <a:pPr marL="0" lvl="0" indent="0" algn="ctr">
              <a:spcAft>
                <a:spcPts val="0"/>
              </a:spcAft>
              <a:buClr>
                <a:schemeClr val="lt2"/>
              </a:buClr>
              <a:buSzPts val="3200"/>
            </a:pPr>
            <a:r>
              <a:rPr lang="en-US" sz="3600" b="1" kern="1200">
                <a:solidFill>
                  <a:schemeClr val="bg1"/>
                </a:solidFill>
                <a:latin typeface="+mj-lt"/>
                <a:ea typeface="+mj-ea"/>
                <a:cs typeface="+mj-cs"/>
                <a:sym typeface="Roboto"/>
              </a:rPr>
              <a:t>Changing Colorspaces</a:t>
            </a:r>
          </a:p>
        </p:txBody>
      </p:sp>
      <p:sp>
        <p:nvSpPr>
          <p:cNvPr id="145"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37449" y="1162916"/>
            <a:ext cx="310173" cy="31017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lumMod val="20000"/>
              <a:lumOff val="8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pic>
        <p:nvPicPr>
          <p:cNvPr id="614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5650" r="6098" b="-2"/>
          <a:stretch/>
        </p:blipFill>
        <p:spPr bwMode="auto">
          <a:xfrm>
            <a:off x="4249731" y="127683"/>
            <a:ext cx="2164287" cy="2164287"/>
          </a:xfrm>
          <a:custGeom>
            <a:avLst/>
            <a:gdLst/>
            <a:ahLst/>
            <a:cxnLst/>
            <a:rect l="l" t="t" r="r" b="b"/>
            <a:pathLst>
              <a:path w="2885716" h="2885716">
                <a:moveTo>
                  <a:pt x="1442858" y="0"/>
                </a:moveTo>
                <a:cubicBezTo>
                  <a:pt x="2239726" y="0"/>
                  <a:pt x="2885716" y="645990"/>
                  <a:pt x="2885716" y="1442858"/>
                </a:cubicBezTo>
                <a:cubicBezTo>
                  <a:pt x="2885716" y="2239726"/>
                  <a:pt x="2239726" y="2885716"/>
                  <a:pt x="1442858" y="2885716"/>
                </a:cubicBezTo>
                <a:cubicBezTo>
                  <a:pt x="645990" y="2885716"/>
                  <a:pt x="0" y="2239726"/>
                  <a:pt x="0" y="1442858"/>
                </a:cubicBezTo>
                <a:cubicBezTo>
                  <a:pt x="0" y="645990"/>
                  <a:pt x="645990" y="0"/>
                  <a:pt x="1442858" y="0"/>
                </a:cubicBezTo>
                <a:close/>
              </a:path>
            </a:pathLst>
          </a:cu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6"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r="400" b="-8"/>
          <a:stretch/>
        </p:blipFill>
        <p:spPr bwMode="auto">
          <a:xfrm>
            <a:off x="6633253" y="10"/>
            <a:ext cx="2510747" cy="2239725"/>
          </a:xfrm>
          <a:custGeom>
            <a:avLst/>
            <a:gdLst/>
            <a:ahLst/>
            <a:cxnLst/>
            <a:rect l="l" t="t" r="r" b="b"/>
            <a:pathLst>
              <a:path w="3347663" h="2986314">
                <a:moveTo>
                  <a:pt x="458203" y="0"/>
                </a:moveTo>
                <a:lnTo>
                  <a:pt x="3126555" y="0"/>
                </a:lnTo>
                <a:lnTo>
                  <a:pt x="3175466" y="53815"/>
                </a:lnTo>
                <a:cubicBezTo>
                  <a:pt x="3239389" y="131273"/>
                  <a:pt x="3296932" y="214191"/>
                  <a:pt x="3347288" y="301766"/>
                </a:cubicBezTo>
                <a:lnTo>
                  <a:pt x="3347663" y="302487"/>
                </a:lnTo>
                <a:lnTo>
                  <a:pt x="3347663" y="2082469"/>
                </a:lnTo>
                <a:lnTo>
                  <a:pt x="3278648" y="2196072"/>
                </a:lnTo>
                <a:cubicBezTo>
                  <a:pt x="2956544" y="2672847"/>
                  <a:pt x="2411068" y="2986314"/>
                  <a:pt x="1792379" y="2986314"/>
                </a:cubicBezTo>
                <a:cubicBezTo>
                  <a:pt x="802475" y="2986314"/>
                  <a:pt x="0" y="2183839"/>
                  <a:pt x="0" y="1193935"/>
                </a:cubicBezTo>
                <a:cubicBezTo>
                  <a:pt x="0" y="760853"/>
                  <a:pt x="153599" y="363644"/>
                  <a:pt x="409292" y="53815"/>
                </a:cubicBezTo>
                <a:close/>
              </a:path>
            </a:pathLst>
          </a:cu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rotWithShape="1">
          <a:blip r:embed="rId5">
            <a:extLst>
              <a:ext uri="{28A0092B-C50C-407E-A947-70E740481C1C}">
                <a14:useLocalDpi xmlns:a14="http://schemas.microsoft.com/office/drawing/2010/main" val="0"/>
              </a:ext>
            </a:extLst>
          </a:blip>
          <a:srcRect t="8845" r="2" b="3429"/>
          <a:stretch/>
        </p:blipFill>
        <p:spPr bwMode="auto">
          <a:xfrm>
            <a:off x="4455168" y="2342129"/>
            <a:ext cx="3587926" cy="2801371"/>
          </a:xfrm>
          <a:custGeom>
            <a:avLst/>
            <a:gdLst/>
            <a:ahLst/>
            <a:cxnLst/>
            <a:rect l="l" t="t" r="r" b="b"/>
            <a:pathLst>
              <a:path w="4783902" h="3735161">
                <a:moveTo>
                  <a:pt x="2391951" y="0"/>
                </a:moveTo>
                <a:cubicBezTo>
                  <a:pt x="3712988" y="0"/>
                  <a:pt x="4783902" y="1070915"/>
                  <a:pt x="4783902" y="2391951"/>
                </a:cubicBezTo>
                <a:cubicBezTo>
                  <a:pt x="4783902" y="2846058"/>
                  <a:pt x="4657359" y="3270609"/>
                  <a:pt x="4437611" y="3632264"/>
                </a:cubicBezTo>
                <a:lnTo>
                  <a:pt x="4370329" y="3735161"/>
                </a:lnTo>
                <a:lnTo>
                  <a:pt x="413573" y="3735161"/>
                </a:lnTo>
                <a:lnTo>
                  <a:pt x="346291" y="3632264"/>
                </a:lnTo>
                <a:cubicBezTo>
                  <a:pt x="126544" y="3270609"/>
                  <a:pt x="0" y="2846058"/>
                  <a:pt x="0" y="2391951"/>
                </a:cubicBezTo>
                <a:cubicBezTo>
                  <a:pt x="0" y="1070915"/>
                  <a:pt x="1070915" y="0"/>
                  <a:pt x="2391951" y="0"/>
                </a:cubicBezTo>
                <a:close/>
              </a:path>
            </a:pathLst>
          </a:cu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47"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88376" y="2395616"/>
            <a:ext cx="790849" cy="352267"/>
            <a:chOff x="9841624" y="4115729"/>
            <a:chExt cx="602169" cy="268223"/>
          </a:xfrm>
          <a:solidFill>
            <a:schemeClr val="tx1"/>
          </a:solidFill>
        </p:grpSpPr>
        <p:sp>
          <p:nvSpPr>
            <p:cNvPr id="148" name="Freeform: Shape 147">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grpSp>
        <p:nvGrpSpPr>
          <p:cNvPr id="154" name="Graphic 185">
            <a:extLst>
              <a:ext uri="{FF2B5EF4-FFF2-40B4-BE49-F238E27FC236}">
                <a16:creationId xmlns:a16="http://schemas.microsoft.com/office/drawing/2014/main" id="{9D69F773-8C5C-486C-B033-51C7BB3B36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88376" y="2395616"/>
            <a:ext cx="790849" cy="352267"/>
            <a:chOff x="9841624" y="4115729"/>
            <a:chExt cx="602169" cy="268223"/>
          </a:xfrm>
          <a:solidFill>
            <a:schemeClr val="tx1">
              <a:alpha val="20000"/>
            </a:schemeClr>
          </a:solidFill>
        </p:grpSpPr>
        <p:sp>
          <p:nvSpPr>
            <p:cNvPr id="155" name="Freeform: Shape 154">
              <a:extLst>
                <a:ext uri="{FF2B5EF4-FFF2-40B4-BE49-F238E27FC236}">
                  <a16:creationId xmlns:a16="http://schemas.microsoft.com/office/drawing/2014/main" id="{B1948534-1A91-4F84-8612-1C2B4C52FB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1FAA3112-9317-4953-B51A-BAD23D7DF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3E7BE1D1-6120-4115-B796-7DE6B90C65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97B0F1BC-B7BD-4C24-84F9-190E76D9E0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B59CF39A-C85C-4CDA-82E5-A8835E7CA7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grpSp>
        <p:nvGrpSpPr>
          <p:cNvPr id="161" name="Graphic 185">
            <a:extLst>
              <a:ext uri="{FF2B5EF4-FFF2-40B4-BE49-F238E27FC236}">
                <a16:creationId xmlns:a16="http://schemas.microsoft.com/office/drawing/2014/main" id="{EEC0EF42-FB7F-40F4-9F83-19A3651C74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88376" y="2395616"/>
            <a:ext cx="790849" cy="352267"/>
            <a:chOff x="9841624" y="4115729"/>
            <a:chExt cx="602169" cy="268223"/>
          </a:xfrm>
          <a:solidFill>
            <a:schemeClr val="bg1"/>
          </a:solidFill>
        </p:grpSpPr>
        <p:sp>
          <p:nvSpPr>
            <p:cNvPr id="162" name="Freeform: Shape 161">
              <a:extLst>
                <a:ext uri="{FF2B5EF4-FFF2-40B4-BE49-F238E27FC236}">
                  <a16:creationId xmlns:a16="http://schemas.microsoft.com/office/drawing/2014/main" id="{ECC34073-7A02-43A0-B4FB-819AC6430A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424CA304-6681-4FF9-A857-D79562307C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4F6FEDF2-6576-4B8E-81AF-84B914A1F0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8BE5E56F-A9D6-490C-AD4D-5F1B521A56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67E4C189-B44E-4E1C-B1AF-25081DA3D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68" name="Oval 167">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34284" y="4258515"/>
            <a:ext cx="239956" cy="239956"/>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0" name="Oval 169">
            <a:extLst>
              <a:ext uri="{FF2B5EF4-FFF2-40B4-BE49-F238E27FC236}">
                <a16:creationId xmlns:a16="http://schemas.microsoft.com/office/drawing/2014/main" id="{BF7B0E8E-1D1E-4BA4-A360-D8A1FF31E4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34284" y="4258515"/>
            <a:ext cx="239956" cy="239956"/>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58"/>
                                        </p:tgtEl>
                                        <p:attrNameLst>
                                          <p:attrName>style.visibility</p:attrName>
                                        </p:attrNameLst>
                                      </p:cBhvr>
                                      <p:to>
                                        <p:strVal val="visible"/>
                                      </p:to>
                                    </p:set>
                                    <p:animEffect transition="in" filter="fade">
                                      <p:cBhvr>
                                        <p:cTn id="7" dur="400"/>
                                        <p:tgtEl>
                                          <p:spTgt spid="2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8"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Shape 257"/>
        <p:cNvGrpSpPr/>
        <p:nvPr/>
      </p:nvGrpSpPr>
      <p:grpSpPr>
        <a:xfrm>
          <a:off x="0" y="0"/>
          <a:ext cx="0" cy="0"/>
          <a:chOff x="0" y="0"/>
          <a:chExt cx="0" cy="0"/>
        </a:xfrm>
      </p:grpSpPr>
      <p:sp>
        <p:nvSpPr>
          <p:cNvPr id="72" name="Rectangle 71">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493"/>
            <a:ext cx="9144000" cy="514599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51435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686050" cy="51435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8" name="Google Shape;258;p43"/>
          <p:cNvSpPr txBox="1">
            <a:spLocks noGrp="1"/>
          </p:cNvSpPr>
          <p:nvPr>
            <p:ph type="title"/>
          </p:nvPr>
        </p:nvSpPr>
        <p:spPr>
          <a:xfrm>
            <a:off x="624751" y="273843"/>
            <a:ext cx="7890527" cy="994173"/>
          </a:xfrm>
          <a:prstGeom prst="rect">
            <a:avLst/>
          </a:prstGeom>
        </p:spPr>
        <p:txBody>
          <a:bodyPr spcFirstLastPara="1" lIns="68575" tIns="34275" rIns="68575" bIns="34275" anchorCtr="0">
            <a:normAutofit/>
          </a:bodyPr>
          <a:lstStyle/>
          <a:p>
            <a:pPr marL="0" lvl="0" indent="0" rtl="0">
              <a:spcBef>
                <a:spcPts val="0"/>
              </a:spcBef>
              <a:spcAft>
                <a:spcPts val="0"/>
              </a:spcAft>
              <a:buClr>
                <a:schemeClr val="lt2"/>
              </a:buClr>
              <a:buSzPts val="3200"/>
              <a:buFont typeface="Century Gothic"/>
              <a:buNone/>
            </a:pPr>
            <a:r>
              <a:rPr lang="en-GB" b="1">
                <a:solidFill>
                  <a:srgbClr val="FFFFFF"/>
                </a:solidFill>
                <a:latin typeface="Roboto"/>
                <a:ea typeface="Roboto"/>
                <a:cs typeface="Roboto"/>
                <a:sym typeface="Roboto"/>
              </a:rPr>
              <a:t>Changing Colorspaces</a:t>
            </a:r>
          </a:p>
        </p:txBody>
      </p:sp>
      <p:sp>
        <p:nvSpPr>
          <p:cNvPr id="259" name="Google Shape;259;p43"/>
          <p:cNvSpPr txBox="1">
            <a:spLocks noGrp="1"/>
          </p:cNvSpPr>
          <p:nvPr>
            <p:ph idx="1"/>
          </p:nvPr>
        </p:nvSpPr>
        <p:spPr>
          <a:xfrm>
            <a:off x="628650" y="1516950"/>
            <a:ext cx="7886699" cy="3115771"/>
          </a:xfrm>
          <a:prstGeom prst="rect">
            <a:avLst/>
          </a:prstGeom>
        </p:spPr>
        <p:txBody>
          <a:bodyPr spcFirstLastPara="1" vert="horz" lIns="68575" tIns="34275" rIns="68575" bIns="34275" rtlCol="0" anchor="t" anchorCtr="0">
            <a:normAutofit/>
          </a:bodyPr>
          <a:lstStyle/>
          <a:p>
            <a:pPr marL="101600" indent="0">
              <a:spcBef>
                <a:spcPts val="800"/>
              </a:spcBef>
              <a:buSzPts val="2000"/>
              <a:buNone/>
            </a:pPr>
            <a:r>
              <a:rPr lang="en-IN" sz="1500" err="1">
                <a:solidFill>
                  <a:srgbClr val="FFFFFF"/>
                </a:solidFill>
                <a:latin typeface="Segoe UI Black"/>
                <a:ea typeface="Segoe UI Black"/>
                <a:cs typeface="Roboto"/>
                <a:sym typeface="Roboto"/>
              </a:rPr>
              <a:t>new_img</a:t>
            </a:r>
            <a:r>
              <a:rPr lang="en-IN" sz="1500">
                <a:solidFill>
                  <a:srgbClr val="FFFFFF"/>
                </a:solidFill>
                <a:latin typeface="Segoe UI Black"/>
                <a:ea typeface="Segoe UI Black"/>
                <a:cs typeface="Roboto"/>
                <a:sym typeface="Roboto"/>
              </a:rPr>
              <a:t> = cv2.cvtColor(</a:t>
            </a:r>
            <a:r>
              <a:rPr lang="en-IN" sz="1500" err="1">
                <a:solidFill>
                  <a:srgbClr val="FFFFFF"/>
                </a:solidFill>
                <a:latin typeface="Segoe UI Black"/>
                <a:ea typeface="Segoe UI Black"/>
                <a:cs typeface="Roboto"/>
                <a:sym typeface="Roboto"/>
              </a:rPr>
              <a:t>old_img</a:t>
            </a:r>
            <a:r>
              <a:rPr lang="en-IN" sz="1500">
                <a:solidFill>
                  <a:srgbClr val="FFFFFF"/>
                </a:solidFill>
                <a:latin typeface="Segoe UI Black"/>
                <a:ea typeface="Segoe UI Black"/>
                <a:cs typeface="Roboto"/>
                <a:sym typeface="Roboto"/>
              </a:rPr>
              <a:t>, flag) #convert from one </a:t>
            </a:r>
            <a:r>
              <a:rPr lang="en-IN" sz="1500" err="1">
                <a:solidFill>
                  <a:srgbClr val="FFFFFF"/>
                </a:solidFill>
                <a:latin typeface="Segoe UI Black"/>
                <a:ea typeface="Segoe UI Black"/>
                <a:cs typeface="Roboto"/>
                <a:sym typeface="Roboto"/>
              </a:rPr>
              <a:t>color</a:t>
            </a:r>
            <a:r>
              <a:rPr lang="en-IN" sz="1500">
                <a:solidFill>
                  <a:srgbClr val="FFFFFF"/>
                </a:solidFill>
                <a:latin typeface="Segoe UI Black"/>
                <a:ea typeface="Segoe UI Black"/>
                <a:cs typeface="Roboto"/>
                <a:sym typeface="Roboto"/>
              </a:rPr>
              <a:t> space to another</a:t>
            </a:r>
          </a:p>
          <a:p>
            <a:pPr marL="101600" lvl="0" indent="0" rtl="0">
              <a:spcBef>
                <a:spcPts val="800"/>
              </a:spcBef>
              <a:spcAft>
                <a:spcPts val="0"/>
              </a:spcAft>
              <a:buSzPts val="2000"/>
              <a:buNone/>
            </a:pPr>
            <a:endParaRPr lang="en-IN" sz="1500">
              <a:solidFill>
                <a:srgbClr val="FFFFFF"/>
              </a:solidFill>
              <a:latin typeface="Roboto"/>
              <a:ea typeface="Roboto"/>
              <a:cs typeface="Roboto"/>
              <a:sym typeface="Roboto"/>
            </a:endParaRPr>
          </a:p>
          <a:p>
            <a:pPr marL="457200" lvl="0" indent="-355600" rtl="0">
              <a:spcBef>
                <a:spcPts val="800"/>
              </a:spcBef>
              <a:spcAft>
                <a:spcPts val="0"/>
              </a:spcAft>
              <a:buSzPts val="2000"/>
              <a:buFont typeface="Roboto"/>
              <a:buChar char="●"/>
            </a:pPr>
            <a:r>
              <a:rPr lang="en-IN" sz="1500">
                <a:solidFill>
                  <a:srgbClr val="FFFFFF"/>
                </a:solidFill>
                <a:latin typeface="Roboto"/>
                <a:ea typeface="Roboto"/>
                <a:cs typeface="Roboto"/>
                <a:sym typeface="Roboto"/>
              </a:rPr>
              <a:t>Some Examples for flag:</a:t>
            </a:r>
            <a:endParaRPr lang="en-IN" sz="1500">
              <a:solidFill>
                <a:srgbClr val="FFFFFF"/>
              </a:solidFill>
              <a:latin typeface="Roboto"/>
              <a:ea typeface="Roboto"/>
              <a:cs typeface="Roboto"/>
            </a:endParaRPr>
          </a:p>
          <a:p>
            <a:pPr marL="914400" lvl="1" indent="-355600" rtl="0">
              <a:spcBef>
                <a:spcPts val="0"/>
              </a:spcBef>
              <a:spcAft>
                <a:spcPts val="0"/>
              </a:spcAft>
              <a:buSzPts val="2000"/>
              <a:buFont typeface="Roboto"/>
              <a:buChar char="○"/>
            </a:pPr>
            <a:r>
              <a:rPr lang="en-IN" sz="1500">
                <a:solidFill>
                  <a:srgbClr val="FFFFFF"/>
                </a:solidFill>
                <a:latin typeface="Roboto"/>
                <a:ea typeface="Roboto"/>
                <a:cs typeface="Roboto"/>
                <a:sym typeface="Roboto"/>
              </a:rPr>
              <a:t>cv2.COLOR_BGR2GRAY converts BGR image to Grayscale.</a:t>
            </a:r>
            <a:endParaRPr lang="en-IN" sz="1500">
              <a:solidFill>
                <a:srgbClr val="FFFFFF"/>
              </a:solidFill>
              <a:latin typeface="Roboto"/>
              <a:ea typeface="Roboto"/>
              <a:cs typeface="Roboto"/>
            </a:endParaRPr>
          </a:p>
          <a:p>
            <a:pPr marL="914400" lvl="1" indent="-355600" rtl="0">
              <a:spcBef>
                <a:spcPts val="0"/>
              </a:spcBef>
              <a:spcAft>
                <a:spcPts val="0"/>
              </a:spcAft>
              <a:buSzPts val="2000"/>
              <a:buFont typeface="Roboto"/>
              <a:buChar char="○"/>
            </a:pPr>
            <a:r>
              <a:rPr lang="en-IN" sz="1500">
                <a:solidFill>
                  <a:srgbClr val="FFFFFF"/>
                </a:solidFill>
                <a:latin typeface="Roboto"/>
                <a:ea typeface="Roboto"/>
                <a:cs typeface="Roboto"/>
                <a:sym typeface="Roboto"/>
              </a:rPr>
              <a:t>cv2.COLOR_BGR2RGB converts BGR to RGB image.</a:t>
            </a:r>
            <a:endParaRPr lang="en-IN" sz="1500">
              <a:solidFill>
                <a:srgbClr val="FFFFFF"/>
              </a:solidFill>
              <a:latin typeface="Roboto"/>
              <a:ea typeface="Roboto"/>
              <a:cs typeface="Roboto"/>
            </a:endParaRPr>
          </a:p>
          <a:p>
            <a:pPr marL="914400" lvl="1" indent="-355600">
              <a:spcBef>
                <a:spcPts val="0"/>
              </a:spcBef>
              <a:buSzPts val="2000"/>
              <a:buFont typeface="Roboto"/>
              <a:buChar char="○"/>
            </a:pPr>
            <a:r>
              <a:rPr lang="en-IN" sz="1500">
                <a:solidFill>
                  <a:srgbClr val="FFFFFF"/>
                </a:solidFill>
                <a:latin typeface="Roboto"/>
                <a:ea typeface="Roboto"/>
                <a:cs typeface="Roboto"/>
                <a:sym typeface="Roboto"/>
              </a:rPr>
              <a:t>cv2.COLOR_BGR2HSV converts BGR to HSV. </a:t>
            </a:r>
            <a:endParaRPr lang="en-IN" sz="1500">
              <a:solidFill>
                <a:srgbClr val="FFFFFF"/>
              </a:solidFill>
              <a:latin typeface="Roboto"/>
              <a:ea typeface="Roboto"/>
              <a:cs typeface="Roboto"/>
            </a:endParaRPr>
          </a:p>
        </p:txBody>
      </p:sp>
    </p:spTree>
    <p:extLst>
      <p:ext uri="{BB962C8B-B14F-4D97-AF65-F5344CB8AC3E}">
        <p14:creationId xmlns:p14="http://schemas.microsoft.com/office/powerpoint/2010/main" val="3865110725"/>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Shape 257"/>
        <p:cNvGrpSpPr/>
        <p:nvPr/>
      </p:nvGrpSpPr>
      <p:grpSpPr>
        <a:xfrm>
          <a:off x="0" y="0"/>
          <a:ext cx="0" cy="0"/>
          <a:chOff x="0" y="0"/>
          <a:chExt cx="0" cy="0"/>
        </a:xfrm>
      </p:grpSpPr>
      <p:sp>
        <p:nvSpPr>
          <p:cNvPr id="72" name="Rectangle 71">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493"/>
            <a:ext cx="9144000" cy="514599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51435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686050" cy="51435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8" name="Google Shape;258;p43"/>
          <p:cNvSpPr txBox="1">
            <a:spLocks noGrp="1"/>
          </p:cNvSpPr>
          <p:nvPr>
            <p:ph type="title"/>
          </p:nvPr>
        </p:nvSpPr>
        <p:spPr>
          <a:xfrm>
            <a:off x="624751" y="273843"/>
            <a:ext cx="7890527" cy="994173"/>
          </a:xfrm>
          <a:prstGeom prst="rect">
            <a:avLst/>
          </a:prstGeom>
        </p:spPr>
        <p:txBody>
          <a:bodyPr spcFirstLastPara="1" lIns="68575" tIns="34275" rIns="68575" bIns="34275" anchorCtr="0">
            <a:normAutofit/>
          </a:bodyPr>
          <a:lstStyle/>
          <a:p>
            <a:pPr marL="0" lvl="0" indent="0" rtl="0">
              <a:spcBef>
                <a:spcPts val="0"/>
              </a:spcBef>
              <a:spcAft>
                <a:spcPts val="0"/>
              </a:spcAft>
              <a:buClr>
                <a:schemeClr val="lt2"/>
              </a:buClr>
              <a:buSzPts val="3200"/>
              <a:buFont typeface="Century Gothic"/>
              <a:buNone/>
            </a:pPr>
            <a:r>
              <a:rPr lang="en-GB" b="1">
                <a:solidFill>
                  <a:srgbClr val="FFFFFF"/>
                </a:solidFill>
                <a:latin typeface="Roboto"/>
                <a:ea typeface="Roboto"/>
                <a:cs typeface="Roboto"/>
                <a:sym typeface="Roboto"/>
              </a:rPr>
              <a:t>ANALYSIS AND PROCESSING</a:t>
            </a:r>
          </a:p>
        </p:txBody>
      </p:sp>
      <p:sp>
        <p:nvSpPr>
          <p:cNvPr id="259" name="Google Shape;259;p43"/>
          <p:cNvSpPr txBox="1">
            <a:spLocks noGrp="1"/>
          </p:cNvSpPr>
          <p:nvPr>
            <p:ph idx="1"/>
          </p:nvPr>
        </p:nvSpPr>
        <p:spPr>
          <a:xfrm>
            <a:off x="628650" y="1516950"/>
            <a:ext cx="7886699" cy="3115771"/>
          </a:xfrm>
          <a:prstGeom prst="rect">
            <a:avLst/>
          </a:prstGeom>
        </p:spPr>
        <p:txBody>
          <a:bodyPr spcFirstLastPara="1" lIns="68575" tIns="34275" rIns="68575" bIns="34275" anchorCtr="0">
            <a:normAutofit/>
          </a:bodyPr>
          <a:lstStyle/>
          <a:p>
            <a:pPr marL="387350" indent="-285750">
              <a:spcBef>
                <a:spcPts val="800"/>
              </a:spcBef>
              <a:buSzPts val="2000"/>
            </a:pPr>
            <a:r>
              <a:rPr lang="en-IN" sz="1500">
                <a:solidFill>
                  <a:srgbClr val="FFFFFF"/>
                </a:solidFill>
                <a:latin typeface="Roboto"/>
                <a:ea typeface="Roboto"/>
                <a:cs typeface="Roboto"/>
                <a:sym typeface="Roboto"/>
              </a:rPr>
              <a:t>For analysing the images, it is preferable to convert them to binary.</a:t>
            </a:r>
            <a:endParaRPr lang="en-IN" sz="1500">
              <a:solidFill>
                <a:srgbClr val="FFFFFF"/>
              </a:solidFill>
              <a:latin typeface="Roboto"/>
              <a:ea typeface="Roboto"/>
              <a:cs typeface="Roboto"/>
            </a:endParaRPr>
          </a:p>
          <a:p>
            <a:pPr marL="387350" indent="-285750">
              <a:spcBef>
                <a:spcPts val="800"/>
              </a:spcBef>
              <a:buSzPts val="2000"/>
            </a:pPr>
            <a:r>
              <a:rPr lang="en-IN" sz="1500">
                <a:solidFill>
                  <a:srgbClr val="FFFFFF"/>
                </a:solidFill>
                <a:latin typeface="Roboto"/>
                <a:ea typeface="Roboto"/>
                <a:cs typeface="Roboto"/>
                <a:sym typeface="Roboto"/>
              </a:rPr>
              <a:t>Since there is less information in binary images, it is computationally efficient.</a:t>
            </a:r>
          </a:p>
          <a:p>
            <a:pPr marL="387350" indent="-285750">
              <a:spcBef>
                <a:spcPts val="800"/>
              </a:spcBef>
              <a:buSzPts val="2000"/>
            </a:pPr>
            <a:r>
              <a:rPr lang="en-IN" sz="1500">
                <a:solidFill>
                  <a:srgbClr val="FFFFFF"/>
                </a:solidFill>
                <a:latin typeface="Roboto"/>
                <a:ea typeface="Roboto"/>
                <a:cs typeface="Roboto"/>
                <a:sym typeface="Roboto"/>
              </a:rPr>
              <a:t>Most of the analysis can be done on binary only</a:t>
            </a:r>
          </a:p>
          <a:p>
            <a:pPr marL="387350" indent="-285750">
              <a:spcBef>
                <a:spcPts val="800"/>
              </a:spcBef>
              <a:buSzPts val="2000"/>
            </a:pPr>
            <a:r>
              <a:rPr lang="en-IN" sz="1500">
                <a:solidFill>
                  <a:srgbClr val="FFFFFF"/>
                </a:solidFill>
                <a:latin typeface="Roboto"/>
                <a:ea typeface="Roboto"/>
                <a:cs typeface="Roboto"/>
                <a:sym typeface="Roboto"/>
              </a:rPr>
              <a:t>Thresholding </a:t>
            </a:r>
            <a:r>
              <a:rPr lang="en-IN" sz="1500">
                <a:solidFill>
                  <a:srgbClr val="FFFFFF"/>
                </a:solidFill>
                <a:latin typeface="Roboto"/>
                <a:ea typeface="Roboto"/>
                <a:cs typeface="Roboto"/>
                <a:sym typeface="Wingdings" pitchFamily="2" charset="2"/>
              </a:rPr>
              <a:t> Conversion of grayscale to binary</a:t>
            </a:r>
            <a:br>
              <a:rPr lang="en-IN" sz="1500">
                <a:solidFill>
                  <a:srgbClr val="FFFFFF"/>
                </a:solidFill>
                <a:latin typeface="Roboto"/>
                <a:ea typeface="Roboto"/>
                <a:cs typeface="Roboto"/>
                <a:sym typeface="Roboto"/>
              </a:rPr>
            </a:br>
            <a:r>
              <a:rPr lang="en-IN" sz="1500">
                <a:solidFill>
                  <a:srgbClr val="FFFFFF"/>
                </a:solidFill>
                <a:latin typeface="Roboto"/>
                <a:ea typeface="Roboto"/>
                <a:cs typeface="Roboto"/>
                <a:sym typeface="Roboto"/>
              </a:rPr>
              <a:t>Masking </a:t>
            </a:r>
            <a:r>
              <a:rPr lang="en-IN" sz="1500">
                <a:solidFill>
                  <a:srgbClr val="FFFFFF"/>
                </a:solidFill>
                <a:latin typeface="Roboto"/>
                <a:ea typeface="Roboto"/>
                <a:cs typeface="Roboto"/>
                <a:sym typeface="Wingdings" pitchFamily="2" charset="2"/>
              </a:rPr>
              <a:t> Conversion of colored image to binary</a:t>
            </a:r>
          </a:p>
        </p:txBody>
      </p:sp>
    </p:spTree>
    <p:extLst>
      <p:ext uri="{BB962C8B-B14F-4D97-AF65-F5344CB8AC3E}">
        <p14:creationId xmlns:p14="http://schemas.microsoft.com/office/powerpoint/2010/main" val="295499684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E258E095-74C0-4EAC-9BB6-1B2658C8DBC6}"/>
              </a:ext>
            </a:extLst>
          </p:cNvPr>
          <p:cNvSpPr>
            <a:spLocks noGrp="1"/>
          </p:cNvSpPr>
          <p:nvPr>
            <p:ph type="title"/>
          </p:nvPr>
        </p:nvSpPr>
        <p:spPr>
          <a:xfrm>
            <a:off x="628650" y="336540"/>
            <a:ext cx="3530753" cy="919238"/>
          </a:xfrm>
        </p:spPr>
        <p:txBody>
          <a:bodyPr vert="horz" lIns="91440" tIns="45720" rIns="91440" bIns="45720" rtlCol="0" anchor="b">
            <a:normAutofit/>
          </a:bodyPr>
          <a:lstStyle/>
          <a:p>
            <a:r>
              <a:rPr lang="en-US" sz="2900" b="1" kern="1200">
                <a:solidFill>
                  <a:schemeClr val="bg1"/>
                </a:solidFill>
                <a:latin typeface="+mj-lt"/>
                <a:ea typeface="+mj-ea"/>
                <a:cs typeface="+mj-cs"/>
                <a:sym typeface="Roboto"/>
              </a:rPr>
              <a:t>Thresholding</a:t>
            </a:r>
            <a:endParaRPr lang="en-US" sz="2900" b="1" kern="1200">
              <a:solidFill>
                <a:schemeClr val="bg1"/>
              </a:solidFill>
              <a:latin typeface="+mj-lt"/>
              <a:ea typeface="+mj-ea"/>
              <a:cs typeface="+mj-cs"/>
            </a:endParaRPr>
          </a:p>
        </p:txBody>
      </p:sp>
      <p:cxnSp>
        <p:nvCxnSpPr>
          <p:cNvPr id="13" name="Straight Connector 12">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3904" y="1312317"/>
            <a:ext cx="353872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673326" y="1431894"/>
            <a:ext cx="3439885" cy="2735782"/>
          </a:xfrm>
          <a:prstGeom prst="rect">
            <a:avLst/>
          </a:prstGeom>
        </p:spPr>
        <p:txBody>
          <a:bodyPr vert="horz" lIns="91440" tIns="45720" rIns="91440" bIns="45720" rtlCol="0">
            <a:normAutofit/>
          </a:bodyPr>
          <a:lstStyle/>
          <a:p>
            <a:pPr lvl="0" indent="-228600" defTabSz="914400">
              <a:lnSpc>
                <a:spcPct val="90000"/>
              </a:lnSpc>
              <a:spcBef>
                <a:spcPts val="800"/>
              </a:spcBef>
              <a:buSzPts val="2200"/>
              <a:buFont typeface="Arial" panose="020B0604020202020204" pitchFamily="34" charset="0"/>
              <a:buChar char="•"/>
            </a:pPr>
            <a:r>
              <a:rPr lang="en-US" sz="1500">
                <a:solidFill>
                  <a:schemeClr val="bg1"/>
                </a:solidFill>
                <a:sym typeface="Roboto"/>
              </a:rPr>
              <a:t>The pixels are partitioned depending on their gray scale values.</a:t>
            </a:r>
          </a:p>
        </p:txBody>
      </p:sp>
      <p:cxnSp>
        <p:nvCxnSpPr>
          <p:cNvPr id="15" name="Straight Connector 14">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5520" y="4280754"/>
            <a:ext cx="353549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4894089" y="0"/>
            <a:ext cx="3857625" cy="5143500"/>
          </a:xfrm>
          <a:prstGeom prst="rect">
            <a:avLst/>
          </a:prstGeom>
        </p:spPr>
      </p:pic>
    </p:spTree>
    <p:extLst>
      <p:ext uri="{BB962C8B-B14F-4D97-AF65-F5344CB8AC3E}">
        <p14:creationId xmlns:p14="http://schemas.microsoft.com/office/powerpoint/2010/main" val="1815188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8E095-74C0-4EAC-9BB6-1B2658C8DBC6}"/>
              </a:ext>
            </a:extLst>
          </p:cNvPr>
          <p:cNvSpPr>
            <a:spLocks noGrp="1"/>
          </p:cNvSpPr>
          <p:nvPr>
            <p:ph type="title"/>
          </p:nvPr>
        </p:nvSpPr>
        <p:spPr>
          <a:xfrm>
            <a:off x="624840" y="841772"/>
            <a:ext cx="2400300" cy="1790700"/>
          </a:xfrm>
        </p:spPr>
        <p:txBody>
          <a:bodyPr vert="horz" lIns="91440" tIns="45720" rIns="91440" bIns="45720" rtlCol="0" anchor="b">
            <a:normAutofit/>
          </a:bodyPr>
          <a:lstStyle/>
          <a:p>
            <a:r>
              <a:rPr lang="en-US" sz="3300" b="1" kern="1200">
                <a:solidFill>
                  <a:schemeClr val="tx1"/>
                </a:solidFill>
                <a:latin typeface="+mj-lt"/>
                <a:ea typeface="+mj-ea"/>
                <a:cs typeface="+mj-cs"/>
                <a:sym typeface="Roboto"/>
              </a:rPr>
              <a:t>Thresholding</a:t>
            </a:r>
            <a:endParaRPr lang="en-US" sz="3300" b="1" kern="1200">
              <a:solidFill>
                <a:schemeClr val="tx1"/>
              </a:solidFill>
              <a:latin typeface="+mj-lt"/>
              <a:ea typeface="+mj-ea"/>
              <a:cs typeface="+mj-cs"/>
            </a:endParaRPr>
          </a:p>
        </p:txBody>
      </p:sp>
      <p:sp>
        <p:nvSpPr>
          <p:cNvPr id="77" name="Rectangle 76">
            <a:extLst>
              <a:ext uri="{FF2B5EF4-FFF2-40B4-BE49-F238E27FC236}">
                <a16:creationId xmlns:a16="http://schemas.microsoft.com/office/drawing/2014/main" id="{7A7E6B6D-2F84-4166-9F4D-FFA0E08607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0424" y="-2618358"/>
            <a:ext cx="68580" cy="6858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F540AD87-30B2-4359-A33A-86D9F59E37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4904" y="-2618358"/>
            <a:ext cx="68580" cy="6858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D411CC74-416E-4F21-A559-C8B7905D9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3479" y="-2618358"/>
            <a:ext cx="68580" cy="6858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2"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t="24469" r="-2" b="27228"/>
          <a:stretch/>
        </p:blipFill>
        <p:spPr bwMode="auto">
          <a:xfrm>
            <a:off x="3490220" y="1731319"/>
            <a:ext cx="2789812" cy="166877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5" name="Picture 7"/>
          <p:cNvPicPr>
            <a:picLocks noChangeAspect="1" noChangeArrowheads="1"/>
          </p:cNvPicPr>
          <p:nvPr/>
        </p:nvPicPr>
        <p:blipFill rotWithShape="1">
          <a:blip r:embed="rId3">
            <a:extLst>
              <a:ext uri="{28A0092B-C50C-407E-A947-70E740481C1C}">
                <a14:useLocalDpi xmlns:a14="http://schemas.microsoft.com/office/drawing/2010/main" val="0"/>
              </a:ext>
            </a:extLst>
          </a:blip>
          <a:srcRect t="5849" r="-6" b="14828"/>
          <a:stretch/>
        </p:blipFill>
        <p:spPr bwMode="auto">
          <a:xfrm>
            <a:off x="6348611" y="1735799"/>
            <a:ext cx="2789814" cy="1700273"/>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t="34540" r="-2" b="17513"/>
          <a:stretch/>
        </p:blipFill>
        <p:spPr bwMode="auto">
          <a:xfrm>
            <a:off x="3490219" y="14455"/>
            <a:ext cx="2789812" cy="165646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4" name="Picture 6"/>
          <p:cNvPicPr>
            <a:picLocks noChangeAspect="1" noChangeArrowheads="1"/>
          </p:cNvPicPr>
          <p:nvPr/>
        </p:nvPicPr>
        <p:blipFill rotWithShape="1">
          <a:blip r:embed="rId5">
            <a:extLst>
              <a:ext uri="{28A0092B-C50C-407E-A947-70E740481C1C}">
                <a14:useLocalDpi xmlns:a14="http://schemas.microsoft.com/office/drawing/2010/main" val="0"/>
              </a:ext>
            </a:extLst>
          </a:blip>
          <a:srcRect t="371" r="8" b="20758"/>
          <a:stretch/>
        </p:blipFill>
        <p:spPr bwMode="auto">
          <a:xfrm>
            <a:off x="6348611" y="-2353"/>
            <a:ext cx="2789811" cy="165646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a:picLocks noChangeAspect="1" noChangeArrowheads="1"/>
          </p:cNvPicPr>
          <p:nvPr/>
        </p:nvPicPr>
        <p:blipFill rotWithShape="1">
          <a:blip r:embed="rId6">
            <a:extLst>
              <a:ext uri="{28A0092B-C50C-407E-A947-70E740481C1C}">
                <a14:useLocalDpi xmlns:a14="http://schemas.microsoft.com/office/drawing/2010/main" val="0"/>
              </a:ext>
            </a:extLst>
          </a:blip>
          <a:srcRect t="23200" r="5" b="27993"/>
          <a:stretch/>
        </p:blipFill>
        <p:spPr bwMode="auto">
          <a:xfrm>
            <a:off x="3490220" y="3462402"/>
            <a:ext cx="2789811" cy="168109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6" name="Picture 8"/>
          <p:cNvPicPr>
            <a:picLocks noChangeAspect="1" noChangeArrowheads="1"/>
          </p:cNvPicPr>
          <p:nvPr/>
        </p:nvPicPr>
        <p:blipFill rotWithShape="1">
          <a:blip r:embed="rId7">
            <a:extLst>
              <a:ext uri="{28A0092B-C50C-407E-A947-70E740481C1C}">
                <a14:useLocalDpi xmlns:a14="http://schemas.microsoft.com/office/drawing/2010/main" val="0"/>
              </a:ext>
            </a:extLst>
          </a:blip>
          <a:srcRect t="8063" r="-6" b="12498"/>
          <a:stretch/>
        </p:blipFill>
        <p:spPr bwMode="auto">
          <a:xfrm>
            <a:off x="6348611" y="3455545"/>
            <a:ext cx="2789814" cy="168795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7045609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E258E095-74C0-4EAC-9BB6-1B2658C8DBC6}"/>
              </a:ext>
            </a:extLst>
          </p:cNvPr>
          <p:cNvSpPr>
            <a:spLocks noGrp="1"/>
          </p:cNvSpPr>
          <p:nvPr>
            <p:ph type="title"/>
          </p:nvPr>
        </p:nvSpPr>
        <p:spPr>
          <a:xfrm>
            <a:off x="628650" y="502443"/>
            <a:ext cx="3381709" cy="994173"/>
          </a:xfrm>
        </p:spPr>
        <p:txBody>
          <a:bodyPr anchor="b">
            <a:normAutofit/>
          </a:bodyPr>
          <a:lstStyle/>
          <a:p>
            <a:pPr algn="r"/>
            <a:r>
              <a:rPr lang="en" sz="3100" b="1">
                <a:solidFill>
                  <a:schemeClr val="bg1"/>
                </a:solidFill>
                <a:latin typeface="Roboto"/>
                <a:ea typeface="Roboto"/>
                <a:cs typeface="Roboto"/>
                <a:sym typeface="Roboto"/>
              </a:rPr>
              <a:t>Simple Thresholding</a:t>
            </a:r>
            <a:endParaRPr lang="en-US" sz="3100" b="1">
              <a:solidFill>
                <a:schemeClr val="bg1"/>
              </a:solidFill>
              <a:latin typeface="Roboto"/>
              <a:ea typeface="Roboto"/>
              <a:cs typeface="Roboto"/>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4657" y="1519755"/>
            <a:ext cx="391570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247CB57-A1E3-41FF-AF2C-AC807FDDD3A9}"/>
              </a:ext>
            </a:extLst>
          </p:cNvPr>
          <p:cNvSpPr>
            <a:spLocks noGrp="1"/>
          </p:cNvSpPr>
          <p:nvPr>
            <p:ph idx="1"/>
          </p:nvPr>
        </p:nvSpPr>
        <p:spPr>
          <a:xfrm>
            <a:off x="1044500" y="1799217"/>
            <a:ext cx="7054999" cy="2644608"/>
          </a:xfrm>
        </p:spPr>
        <p:txBody>
          <a:bodyPr>
            <a:normAutofit/>
          </a:bodyPr>
          <a:lstStyle/>
          <a:p>
            <a:pPr marL="0" lvl="0" indent="0">
              <a:spcBef>
                <a:spcPts val="800"/>
              </a:spcBef>
              <a:buSzPts val="2200"/>
              <a:buNone/>
            </a:pPr>
            <a:r>
              <a:rPr lang="en-US" sz="1500">
                <a:solidFill>
                  <a:schemeClr val="bg1"/>
                </a:solidFill>
                <a:latin typeface="Microsoft YaHei Light"/>
                <a:ea typeface="Microsoft YaHei Light"/>
                <a:cs typeface="Roboto"/>
                <a:sym typeface="Roboto"/>
              </a:rPr>
              <a:t> </a:t>
            </a:r>
            <a:r>
              <a:rPr lang="en-US" sz="1500">
                <a:solidFill>
                  <a:schemeClr val="bg1"/>
                </a:solidFill>
                <a:latin typeface="Segoe UI Black" pitchFamily="34" charset="0"/>
                <a:ea typeface="Segoe UI Black" pitchFamily="34" charset="0"/>
                <a:cs typeface="Roboto"/>
                <a:sym typeface="Roboto"/>
              </a:rPr>
              <a:t>_,threshold=cv2.threshold(img,127,255,cv2.THRESH_BINARY)  </a:t>
            </a:r>
          </a:p>
          <a:p>
            <a:pPr>
              <a:spcBef>
                <a:spcPts val="800"/>
              </a:spcBef>
              <a:buSzPts val="2200"/>
            </a:pPr>
            <a:endParaRPr lang="en-US" sz="1500">
              <a:solidFill>
                <a:schemeClr val="bg1"/>
              </a:solidFill>
              <a:latin typeface="Roboto"/>
              <a:ea typeface="Roboto"/>
              <a:cs typeface="Roboto"/>
              <a:sym typeface="Roboto"/>
            </a:endParaRPr>
          </a:p>
          <a:p>
            <a:pPr>
              <a:spcBef>
                <a:spcPts val="800"/>
              </a:spcBef>
              <a:buSzPts val="2200"/>
            </a:pPr>
            <a:r>
              <a:rPr lang="en-US" sz="1500">
                <a:solidFill>
                  <a:schemeClr val="bg1"/>
                </a:solidFill>
                <a:latin typeface="Roboto"/>
                <a:ea typeface="Roboto"/>
                <a:cs typeface="Roboto"/>
                <a:sym typeface="Roboto"/>
              </a:rPr>
              <a:t>If the pixel value is greater than a threshold value (T here) then it is set to 1 otherwise it is set to 0:</a:t>
            </a:r>
          </a:p>
          <a:p>
            <a:pPr marL="0" lvl="0" indent="0" rtl="0">
              <a:spcBef>
                <a:spcPts val="800"/>
              </a:spcBef>
              <a:spcAft>
                <a:spcPts val="0"/>
              </a:spcAft>
              <a:buSzPts val="1400"/>
              <a:buNone/>
            </a:pPr>
            <a:r>
              <a:rPr lang="en-US" sz="1500">
                <a:solidFill>
                  <a:schemeClr val="bg1"/>
                </a:solidFill>
                <a:latin typeface="Roboto"/>
                <a:ea typeface="Roboto"/>
                <a:cs typeface="Roboto"/>
                <a:sym typeface="Roboto"/>
              </a:rPr>
              <a:t>                          		            1, if initial_pixel_value (x, y) &gt; T</a:t>
            </a:r>
          </a:p>
          <a:p>
            <a:pPr marL="0" lvl="0" indent="0" rtl="0">
              <a:spcBef>
                <a:spcPts val="800"/>
              </a:spcBef>
              <a:spcAft>
                <a:spcPts val="0"/>
              </a:spcAft>
              <a:buSzPts val="1400"/>
              <a:buNone/>
            </a:pPr>
            <a:r>
              <a:rPr lang="en-US" sz="1500">
                <a:solidFill>
                  <a:schemeClr val="bg1"/>
                </a:solidFill>
                <a:latin typeface="Roboto"/>
                <a:ea typeface="Roboto"/>
                <a:cs typeface="Roboto"/>
                <a:sym typeface="Roboto"/>
              </a:rPr>
              <a:t>     final_pixel_value(x, y) =        </a:t>
            </a:r>
          </a:p>
          <a:p>
            <a:pPr marL="0" lvl="0" indent="0" rtl="0">
              <a:spcBef>
                <a:spcPts val="800"/>
              </a:spcBef>
              <a:spcAft>
                <a:spcPts val="0"/>
              </a:spcAft>
              <a:buSzPts val="1400"/>
              <a:buNone/>
            </a:pPr>
            <a:r>
              <a:rPr lang="en-US" sz="1500">
                <a:solidFill>
                  <a:schemeClr val="bg1"/>
                </a:solidFill>
                <a:latin typeface="Roboto"/>
                <a:ea typeface="Roboto"/>
                <a:cs typeface="Roboto"/>
                <a:sym typeface="Roboto"/>
              </a:rPr>
              <a:t>                       		            0, if initial_pixel_value (x, y) &lt;= T</a:t>
            </a:r>
          </a:p>
          <a:p>
            <a:pPr>
              <a:spcBef>
                <a:spcPts val="800"/>
              </a:spcBef>
              <a:buSzPts val="2200"/>
            </a:pPr>
            <a:r>
              <a:rPr lang="en-US" sz="1500">
                <a:solidFill>
                  <a:schemeClr val="bg1"/>
                </a:solidFill>
                <a:latin typeface="Roboto"/>
                <a:ea typeface="Roboto"/>
                <a:sym typeface="Roboto"/>
              </a:rPr>
              <a:t>Also known as Global Thresholding.</a:t>
            </a:r>
            <a:endParaRPr lang="en-US" sz="1500">
              <a:solidFill>
                <a:schemeClr val="bg1"/>
              </a:solidFill>
              <a:sym typeface="Roboto"/>
            </a:endParaRPr>
          </a:p>
          <a:p>
            <a:pPr marL="0" lvl="0" indent="0" rtl="0">
              <a:spcBef>
                <a:spcPts val="800"/>
              </a:spcBef>
              <a:spcAft>
                <a:spcPts val="0"/>
              </a:spcAft>
              <a:buSzPts val="1400"/>
              <a:buNone/>
            </a:pPr>
            <a:endParaRPr lang="en-US" sz="1500">
              <a:solidFill>
                <a:schemeClr val="bg1"/>
              </a:solidFill>
              <a:latin typeface="Roboto"/>
              <a:ea typeface="Roboto"/>
              <a:cs typeface="Roboto"/>
              <a:sym typeface="Roboto"/>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654" y="86394"/>
            <a:ext cx="8954691" cy="4970711"/>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Left Brace 8">
            <a:extLst>
              <a:ext uri="{FF2B5EF4-FFF2-40B4-BE49-F238E27FC236}">
                <a16:creationId xmlns:a16="http://schemas.microsoft.com/office/drawing/2014/main" id="{CBF7EF0B-193C-46C9-A190-D3A785397051}"/>
              </a:ext>
            </a:extLst>
          </p:cNvPr>
          <p:cNvSpPr/>
          <p:nvPr/>
        </p:nvSpPr>
        <p:spPr>
          <a:xfrm>
            <a:off x="3922558" y="3068620"/>
            <a:ext cx="172523" cy="709648"/>
          </a:xfrm>
          <a:prstGeom prst="leftBrace">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lang="en-IN">
              <a:solidFill>
                <a:srgbClr val="FFFFFF"/>
              </a:solidFill>
            </a:endParaRPr>
          </a:p>
        </p:txBody>
      </p:sp>
    </p:spTree>
    <p:extLst>
      <p:ext uri="{BB962C8B-B14F-4D97-AF65-F5344CB8AC3E}">
        <p14:creationId xmlns:p14="http://schemas.microsoft.com/office/powerpoint/2010/main" val="41959593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19">
            <a:extLst>
              <a:ext uri="{FF2B5EF4-FFF2-40B4-BE49-F238E27FC236}">
                <a16:creationId xmlns:a16="http://schemas.microsoft.com/office/drawing/2014/main" id="{A169D286-F4D7-4C8B-A6BD-D05384C7F1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6">
            <a:extLst>
              <a:ext uri="{FF2B5EF4-FFF2-40B4-BE49-F238E27FC236}">
                <a16:creationId xmlns:a16="http://schemas.microsoft.com/office/drawing/2014/main" id="{39E8235E-135E-4261-8F54-2B316E493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106623" y="458046"/>
            <a:ext cx="569713" cy="4283223"/>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7">
            <a:extLst>
              <a:ext uri="{FF2B5EF4-FFF2-40B4-BE49-F238E27FC236}">
                <a16:creationId xmlns:a16="http://schemas.microsoft.com/office/drawing/2014/main" id="{D4ED8EC3-4D57-4620-93CE-4E6661F09A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108327" y="257309"/>
            <a:ext cx="361991" cy="4141060"/>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Shape 25">
            <a:extLst>
              <a:ext uri="{FF2B5EF4-FFF2-40B4-BE49-F238E27FC236}">
                <a16:creationId xmlns:a16="http://schemas.microsoft.com/office/drawing/2014/main" id="{83BCB34A-2F40-4F41-8488-A134C1C155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3" y="255318"/>
            <a:ext cx="3472603" cy="3949346"/>
          </a:xfrm>
          <a:custGeom>
            <a:avLst/>
            <a:gdLst>
              <a:gd name="connsiteX0" fmla="*/ 0 w 4630139"/>
              <a:gd name="connsiteY0" fmla="*/ 0 h 5265795"/>
              <a:gd name="connsiteX1" fmla="*/ 4630139 w 4630139"/>
              <a:gd name="connsiteY1" fmla="*/ 0 h 5265795"/>
              <a:gd name="connsiteX2" fmla="*/ 4630139 w 4630139"/>
              <a:gd name="connsiteY2" fmla="*/ 5265795 h 5265795"/>
              <a:gd name="connsiteX3" fmla="*/ 0 w 4630139"/>
              <a:gd name="connsiteY3" fmla="*/ 5265795 h 5265795"/>
            </a:gdLst>
            <a:ahLst/>
            <a:cxnLst>
              <a:cxn ang="0">
                <a:pos x="connsiteX0" y="connsiteY0"/>
              </a:cxn>
              <a:cxn ang="0">
                <a:pos x="connsiteX1" y="connsiteY1"/>
              </a:cxn>
              <a:cxn ang="0">
                <a:pos x="connsiteX2" y="connsiteY2"/>
              </a:cxn>
              <a:cxn ang="0">
                <a:pos x="connsiteX3" y="connsiteY3"/>
              </a:cxn>
            </a:cxnLst>
            <a:rect l="l" t="t" r="r" b="b"/>
            <a:pathLst>
              <a:path w="4630139" h="5265795">
                <a:moveTo>
                  <a:pt x="0" y="0"/>
                </a:moveTo>
                <a:lnTo>
                  <a:pt x="4630139" y="0"/>
                </a:lnTo>
                <a:lnTo>
                  <a:pt x="4630139" y="5265795"/>
                </a:lnTo>
                <a:lnTo>
                  <a:pt x="0" y="526579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Google Shape;287;p47">
            <a:extLst>
              <a:ext uri="{FF2B5EF4-FFF2-40B4-BE49-F238E27FC236}">
                <a16:creationId xmlns:a16="http://schemas.microsoft.com/office/drawing/2014/main" id="{25460C17-742F-45B0-9180-202C827C97F0}"/>
              </a:ext>
            </a:extLst>
          </p:cNvPr>
          <p:cNvPicPr preferRelativeResize="0">
            <a:picLocks/>
          </p:cNvPicPr>
          <p:nvPr/>
        </p:nvPicPr>
        <p:blipFill rotWithShape="1">
          <a:blip r:embed="rId2"/>
          <a:srcRect l="50293" b="49228"/>
          <a:stretch/>
        </p:blipFill>
        <p:spPr>
          <a:xfrm>
            <a:off x="478032" y="876655"/>
            <a:ext cx="2507401" cy="2717370"/>
          </a:xfrm>
          <a:prstGeom prst="rect">
            <a:avLst/>
          </a:prstGeom>
          <a:noFill/>
        </p:spPr>
      </p:pic>
      <p:sp>
        <p:nvSpPr>
          <p:cNvPr id="34" name="Freeform: Shape 27">
            <a:extLst>
              <a:ext uri="{FF2B5EF4-FFF2-40B4-BE49-F238E27FC236}">
                <a16:creationId xmlns:a16="http://schemas.microsoft.com/office/drawing/2014/main" id="{F78382DC-4207-465E-B379-1E16448AA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6335" y="803672"/>
            <a:ext cx="5467663" cy="3931723"/>
          </a:xfrm>
          <a:custGeom>
            <a:avLst/>
            <a:gdLst>
              <a:gd name="connsiteX0" fmla="*/ 0 w 7290218"/>
              <a:gd name="connsiteY0" fmla="*/ 0 h 5242298"/>
              <a:gd name="connsiteX1" fmla="*/ 7290218 w 7290218"/>
              <a:gd name="connsiteY1" fmla="*/ 0 h 5242298"/>
              <a:gd name="connsiteX2" fmla="*/ 7290218 w 7290218"/>
              <a:gd name="connsiteY2" fmla="*/ 5242298 h 5242298"/>
              <a:gd name="connsiteX3" fmla="*/ 0 w 7290218"/>
              <a:gd name="connsiteY3" fmla="*/ 5242298 h 5242298"/>
            </a:gdLst>
            <a:ahLst/>
            <a:cxnLst>
              <a:cxn ang="0">
                <a:pos x="connsiteX0" y="connsiteY0"/>
              </a:cxn>
              <a:cxn ang="0">
                <a:pos x="connsiteX1" y="connsiteY1"/>
              </a:cxn>
              <a:cxn ang="0">
                <a:pos x="connsiteX2" y="connsiteY2"/>
              </a:cxn>
              <a:cxn ang="0">
                <a:pos x="connsiteX3" y="connsiteY3"/>
              </a:cxn>
            </a:cxnLst>
            <a:rect l="l" t="t" r="r" b="b"/>
            <a:pathLst>
              <a:path w="7290218" h="5242298">
                <a:moveTo>
                  <a:pt x="0" y="0"/>
                </a:moveTo>
                <a:lnTo>
                  <a:pt x="7290218" y="0"/>
                </a:lnTo>
                <a:lnTo>
                  <a:pt x="7290218" y="5242298"/>
                </a:lnTo>
                <a:lnTo>
                  <a:pt x="0" y="524229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Google Shape;285;p47">
            <a:extLst>
              <a:ext uri="{FF2B5EF4-FFF2-40B4-BE49-F238E27FC236}">
                <a16:creationId xmlns:a16="http://schemas.microsoft.com/office/drawing/2014/main" id="{FB97AD31-9E61-4F59-82E8-353CDC65D7F1}"/>
              </a:ext>
            </a:extLst>
          </p:cNvPr>
          <p:cNvPicPr preferRelativeResize="0"/>
          <p:nvPr/>
        </p:nvPicPr>
        <p:blipFill rotWithShape="1">
          <a:blip r:embed="rId2"/>
          <a:srcRect r="50294" b="49228"/>
          <a:stretch/>
        </p:blipFill>
        <p:spPr>
          <a:xfrm>
            <a:off x="5044019" y="1286272"/>
            <a:ext cx="2745374" cy="2975334"/>
          </a:xfrm>
          <a:prstGeom prst="rect">
            <a:avLst/>
          </a:prstGeom>
          <a:noFill/>
        </p:spPr>
      </p:pic>
    </p:spTree>
    <p:extLst>
      <p:ext uri="{BB962C8B-B14F-4D97-AF65-F5344CB8AC3E}">
        <p14:creationId xmlns:p14="http://schemas.microsoft.com/office/powerpoint/2010/main" val="25290452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493"/>
            <a:ext cx="9144000" cy="514599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51435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686050" cy="51435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258E095-74C0-4EAC-9BB6-1B2658C8DBC6}"/>
              </a:ext>
            </a:extLst>
          </p:cNvPr>
          <p:cNvSpPr>
            <a:spLocks noGrp="1"/>
          </p:cNvSpPr>
          <p:nvPr>
            <p:ph type="title"/>
          </p:nvPr>
        </p:nvSpPr>
        <p:spPr>
          <a:xfrm>
            <a:off x="624751" y="273843"/>
            <a:ext cx="7890527" cy="994173"/>
          </a:xfrm>
        </p:spPr>
        <p:txBody>
          <a:bodyPr vert="horz" lIns="91440" tIns="45720" rIns="91440" bIns="45720" rtlCol="0" anchor="ctr">
            <a:normAutofit/>
          </a:bodyPr>
          <a:lstStyle/>
          <a:p>
            <a:r>
              <a:rPr lang="en-US" b="1" kern="1200">
                <a:solidFill>
                  <a:srgbClr val="FFFFFF"/>
                </a:solidFill>
                <a:latin typeface="+mj-lt"/>
                <a:ea typeface="+mj-ea"/>
                <a:cs typeface="+mj-cs"/>
                <a:sym typeface="Roboto"/>
              </a:rPr>
              <a:t>Simple Thresholding</a:t>
            </a:r>
            <a:endParaRPr lang="en-US" b="1" kern="1200">
              <a:solidFill>
                <a:srgbClr val="FFFFFF"/>
              </a:solidFill>
              <a:latin typeface="+mj-lt"/>
              <a:ea typeface="+mj-ea"/>
              <a:cs typeface="+mj-cs"/>
            </a:endParaRPr>
          </a:p>
        </p:txBody>
      </p:sp>
      <p:sp>
        <p:nvSpPr>
          <p:cNvPr id="5" name="Rectangle 4"/>
          <p:cNvSpPr/>
          <p:nvPr/>
        </p:nvSpPr>
        <p:spPr>
          <a:xfrm>
            <a:off x="628650" y="1516950"/>
            <a:ext cx="7886699" cy="3115771"/>
          </a:xfrm>
          <a:prstGeom prst="rect">
            <a:avLst/>
          </a:prstGeom>
        </p:spPr>
        <p:txBody>
          <a:bodyPr vert="horz" lIns="91440" tIns="45720" rIns="91440" bIns="45720" rtlCol="0" anchor="t">
            <a:normAutofit/>
          </a:bodyPr>
          <a:lstStyle/>
          <a:p>
            <a:pPr indent="-228600" defTabSz="914400" fontAlgn="base">
              <a:lnSpc>
                <a:spcPct val="90000"/>
              </a:lnSpc>
              <a:spcAft>
                <a:spcPts val="600"/>
              </a:spcAft>
              <a:buFont typeface="Arial" panose="020B0604020202020204" pitchFamily="34" charset="0"/>
              <a:buChar char="•"/>
            </a:pPr>
            <a:r>
              <a:rPr lang="en-US" sz="1600" b="1">
                <a:solidFill>
                  <a:srgbClr val="FFFFFF"/>
                </a:solidFill>
                <a:latin typeface="Abadi"/>
                <a:sym typeface="Roboto"/>
              </a:rPr>
              <a:t>_,threshold=cv2.threshold(</a:t>
            </a:r>
            <a:r>
              <a:rPr lang="en-US" sz="1600" b="1" err="1">
                <a:solidFill>
                  <a:srgbClr val="FFFFFF"/>
                </a:solidFill>
                <a:latin typeface="Abadi"/>
                <a:sym typeface="Roboto"/>
              </a:rPr>
              <a:t>img</a:t>
            </a:r>
            <a:r>
              <a:rPr lang="en-US" sz="1600" b="1">
                <a:solidFill>
                  <a:srgbClr val="FFFFFF"/>
                </a:solidFill>
                <a:latin typeface="Abadi"/>
                <a:sym typeface="Roboto"/>
              </a:rPr>
              <a:t>, 127, 255, </a:t>
            </a:r>
            <a:r>
              <a:rPr lang="en-US" sz="1600" b="1" i="1">
                <a:solidFill>
                  <a:srgbClr val="FFFFFF"/>
                </a:solidFill>
                <a:latin typeface="Abadi"/>
                <a:sym typeface="Roboto"/>
              </a:rPr>
              <a:t>flag</a:t>
            </a:r>
            <a:r>
              <a:rPr lang="en-US" sz="1600" b="1">
                <a:solidFill>
                  <a:srgbClr val="FFFFFF"/>
                </a:solidFill>
                <a:latin typeface="Abadi"/>
                <a:sym typeface="Roboto"/>
              </a:rPr>
              <a:t>)</a:t>
            </a:r>
            <a:endParaRPr lang="en-US" sz="1600" b="1">
              <a:solidFill>
                <a:srgbClr val="FFFFFF"/>
              </a:solidFill>
              <a:latin typeface="Abadi"/>
            </a:endParaRPr>
          </a:p>
          <a:p>
            <a:pPr indent="-228600" defTabSz="914400" fontAlgn="base">
              <a:lnSpc>
                <a:spcPct val="90000"/>
              </a:lnSpc>
              <a:spcAft>
                <a:spcPts val="600"/>
              </a:spcAft>
              <a:buFont typeface="Arial" panose="020B0604020202020204" pitchFamily="34" charset="0"/>
              <a:buChar char="•"/>
            </a:pPr>
            <a:endParaRPr lang="en-US" sz="1500" b="1">
              <a:solidFill>
                <a:srgbClr val="FFFFFF"/>
              </a:solidFill>
              <a:sym typeface="Roboto"/>
            </a:endParaRPr>
          </a:p>
          <a:p>
            <a:pPr indent="-228600" defTabSz="914400" fontAlgn="base">
              <a:lnSpc>
                <a:spcPct val="90000"/>
              </a:lnSpc>
              <a:spcAft>
                <a:spcPts val="600"/>
              </a:spcAft>
              <a:buFont typeface="Arial" panose="020B0604020202020204" pitchFamily="34" charset="0"/>
              <a:buChar char="•"/>
            </a:pPr>
            <a:r>
              <a:rPr lang="en-US" sz="1500" b="1" u="sng">
                <a:solidFill>
                  <a:srgbClr val="FFFFFF"/>
                </a:solidFill>
                <a:sym typeface="Roboto"/>
              </a:rPr>
              <a:t>Flags:</a:t>
            </a:r>
            <a:endParaRPr lang="en-US" sz="1500" b="1" u="sng">
              <a:solidFill>
                <a:srgbClr val="FFFFFF"/>
              </a:solidFill>
            </a:endParaRPr>
          </a:p>
          <a:p>
            <a:pPr marL="285750" indent="-228600" defTabSz="914400" fontAlgn="base">
              <a:lnSpc>
                <a:spcPct val="90000"/>
              </a:lnSpc>
              <a:spcAft>
                <a:spcPts val="600"/>
              </a:spcAft>
              <a:buFont typeface="Arial" panose="020B0604020202020204" pitchFamily="34" charset="0"/>
              <a:buChar char="•"/>
            </a:pPr>
            <a:r>
              <a:rPr lang="en-US" sz="1500" b="1">
                <a:solidFill>
                  <a:srgbClr val="FFFFFF"/>
                </a:solidFill>
              </a:rPr>
              <a:t>cv2.THRESH_BINARY</a:t>
            </a:r>
            <a:r>
              <a:rPr lang="en-US" sz="1500">
                <a:solidFill>
                  <a:srgbClr val="FFFFFF"/>
                </a:solidFill>
              </a:rPr>
              <a:t>: If pixel intensity is greater than the set threshold, value set to 255, else set to 0 (black).</a:t>
            </a:r>
            <a:endParaRPr lang="en-US" sz="1500">
              <a:solidFill>
                <a:srgbClr val="FFFFFF"/>
              </a:solidFill>
              <a:cs typeface="Calibri"/>
            </a:endParaRPr>
          </a:p>
          <a:p>
            <a:pPr marL="285750" indent="-228600" defTabSz="914400" fontAlgn="base">
              <a:lnSpc>
                <a:spcPct val="90000"/>
              </a:lnSpc>
              <a:spcAft>
                <a:spcPts val="600"/>
              </a:spcAft>
              <a:buFont typeface="Arial" panose="020B0604020202020204" pitchFamily="34" charset="0"/>
              <a:buChar char="•"/>
            </a:pPr>
            <a:r>
              <a:rPr lang="en-US" sz="1500" b="1">
                <a:solidFill>
                  <a:srgbClr val="FFFFFF"/>
                </a:solidFill>
              </a:rPr>
              <a:t>cv2.THRESH_BINARY_INV</a:t>
            </a:r>
            <a:r>
              <a:rPr lang="en-US" sz="1500">
                <a:solidFill>
                  <a:srgbClr val="FFFFFF"/>
                </a:solidFill>
              </a:rPr>
              <a:t>: Inverted or Opposite case of cv2.THRESH_BINARY.</a:t>
            </a:r>
            <a:endParaRPr lang="en-US" sz="1500">
              <a:solidFill>
                <a:srgbClr val="FFFFFF"/>
              </a:solidFill>
              <a:cs typeface="Calibri"/>
            </a:endParaRPr>
          </a:p>
          <a:p>
            <a:pPr marL="285750" indent="-228600" defTabSz="914400" fontAlgn="base">
              <a:lnSpc>
                <a:spcPct val="90000"/>
              </a:lnSpc>
              <a:spcAft>
                <a:spcPts val="600"/>
              </a:spcAft>
              <a:buFont typeface="Arial" panose="020B0604020202020204" pitchFamily="34" charset="0"/>
              <a:buChar char="•"/>
            </a:pPr>
            <a:r>
              <a:rPr lang="en-US" sz="1500" b="1">
                <a:solidFill>
                  <a:srgbClr val="FFFFFF"/>
                </a:solidFill>
              </a:rPr>
              <a:t>cv2.THRESH_TRUNC</a:t>
            </a:r>
            <a:r>
              <a:rPr lang="en-US" sz="1500">
                <a:solidFill>
                  <a:srgbClr val="FFFFFF"/>
                </a:solidFill>
              </a:rPr>
              <a:t>: If pixel intensity value is greater than threshold, it is truncated to the threshold. The pixel values are set to be the same as the threshold. All other values remain the same.</a:t>
            </a:r>
            <a:endParaRPr lang="en-US" sz="1500">
              <a:solidFill>
                <a:srgbClr val="FFFFFF"/>
              </a:solidFill>
              <a:cs typeface="Calibri"/>
            </a:endParaRPr>
          </a:p>
          <a:p>
            <a:pPr marL="285750" indent="-228600" defTabSz="914400" fontAlgn="base">
              <a:lnSpc>
                <a:spcPct val="90000"/>
              </a:lnSpc>
              <a:spcAft>
                <a:spcPts val="600"/>
              </a:spcAft>
              <a:buFont typeface="Arial" panose="020B0604020202020204" pitchFamily="34" charset="0"/>
              <a:buChar char="•"/>
            </a:pPr>
            <a:r>
              <a:rPr lang="en-US" sz="1500" b="1">
                <a:solidFill>
                  <a:srgbClr val="FFFFFF"/>
                </a:solidFill>
              </a:rPr>
              <a:t>cv2.THRESH_TOZERO</a:t>
            </a:r>
            <a:r>
              <a:rPr lang="en-US" sz="1500">
                <a:solidFill>
                  <a:srgbClr val="FFFFFF"/>
                </a:solidFill>
              </a:rPr>
              <a:t>: Pixel intensity is set to 0, for all the pixels intensity, less than the threshold value.</a:t>
            </a:r>
            <a:endParaRPr lang="en-US" sz="1500">
              <a:solidFill>
                <a:srgbClr val="FFFFFF"/>
              </a:solidFill>
              <a:cs typeface="Calibri"/>
            </a:endParaRPr>
          </a:p>
          <a:p>
            <a:pPr marL="285750" indent="-228600" defTabSz="914400" fontAlgn="base">
              <a:lnSpc>
                <a:spcPct val="90000"/>
              </a:lnSpc>
              <a:spcAft>
                <a:spcPts val="600"/>
              </a:spcAft>
              <a:buFont typeface="Arial" panose="020B0604020202020204" pitchFamily="34" charset="0"/>
              <a:buChar char="•"/>
            </a:pPr>
            <a:r>
              <a:rPr lang="en-US" sz="1500" b="1">
                <a:solidFill>
                  <a:srgbClr val="FFFFFF"/>
                </a:solidFill>
              </a:rPr>
              <a:t>cv2.THRESH_TOZERO_INV</a:t>
            </a:r>
            <a:r>
              <a:rPr lang="en-US" sz="1500">
                <a:solidFill>
                  <a:srgbClr val="FFFFFF"/>
                </a:solidFill>
              </a:rPr>
              <a:t>: Inverted or Opposite case of cv2.THRESH_TOZERO.</a:t>
            </a:r>
            <a:endParaRPr lang="en-US" sz="1500">
              <a:solidFill>
                <a:srgbClr val="FFFFFF"/>
              </a:solidFill>
              <a:cs typeface="Calibri"/>
            </a:endParaRPr>
          </a:p>
        </p:txBody>
      </p:sp>
    </p:spTree>
    <p:extLst>
      <p:ext uri="{BB962C8B-B14F-4D97-AF65-F5344CB8AC3E}">
        <p14:creationId xmlns:p14="http://schemas.microsoft.com/office/powerpoint/2010/main" val="451230266"/>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999963" y="-1999641"/>
            <a:ext cx="5143500" cy="9143425"/>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733" y="0"/>
            <a:ext cx="6803134" cy="5143179"/>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737118" y="-1264380"/>
            <a:ext cx="3670923" cy="9145160"/>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48903F41-6B58-4A86-8BAE-4A6FDD61ADF0}"/>
              </a:ext>
            </a:extLst>
          </p:cNvPr>
          <p:cNvPicPr>
            <a:picLocks noChangeAspect="1"/>
          </p:cNvPicPr>
          <p:nvPr/>
        </p:nvPicPr>
        <p:blipFill>
          <a:blip r:embed="rId2"/>
          <a:stretch>
            <a:fillRect/>
          </a:stretch>
        </p:blipFill>
        <p:spPr>
          <a:xfrm>
            <a:off x="1232899" y="342900"/>
            <a:ext cx="6678202" cy="4457700"/>
          </a:xfrm>
          <a:prstGeom prst="rect">
            <a:avLst/>
          </a:prstGeom>
        </p:spPr>
      </p:pic>
    </p:spTree>
    <p:extLst>
      <p:ext uri="{BB962C8B-B14F-4D97-AF65-F5344CB8AC3E}">
        <p14:creationId xmlns:p14="http://schemas.microsoft.com/office/powerpoint/2010/main" val="21913219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493"/>
            <a:ext cx="9144000" cy="514599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51435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686050" cy="51435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258E095-74C0-4EAC-9BB6-1B2658C8DBC6}"/>
              </a:ext>
            </a:extLst>
          </p:cNvPr>
          <p:cNvSpPr>
            <a:spLocks noGrp="1"/>
          </p:cNvSpPr>
          <p:nvPr>
            <p:ph type="title"/>
          </p:nvPr>
        </p:nvSpPr>
        <p:spPr>
          <a:xfrm>
            <a:off x="624751" y="273843"/>
            <a:ext cx="7890527" cy="994173"/>
          </a:xfrm>
        </p:spPr>
        <p:txBody>
          <a:bodyPr vert="horz" lIns="91440" tIns="45720" rIns="91440" bIns="45720" rtlCol="0" anchor="ctr">
            <a:normAutofit/>
          </a:bodyPr>
          <a:lstStyle/>
          <a:p>
            <a:r>
              <a:rPr lang="en-US" b="1" kern="1200">
                <a:solidFill>
                  <a:srgbClr val="FFFFFF"/>
                </a:solidFill>
                <a:latin typeface="+mj-lt"/>
                <a:ea typeface="+mj-ea"/>
                <a:cs typeface="+mj-cs"/>
                <a:sym typeface="Roboto"/>
              </a:rPr>
              <a:t>Adaptive Thresholding</a:t>
            </a:r>
            <a:endParaRPr lang="en-US" b="1" kern="1200">
              <a:solidFill>
                <a:srgbClr val="FFFFFF"/>
              </a:solidFill>
              <a:latin typeface="+mj-lt"/>
              <a:ea typeface="+mj-ea"/>
              <a:cs typeface="+mj-cs"/>
            </a:endParaRPr>
          </a:p>
        </p:txBody>
      </p:sp>
      <p:sp>
        <p:nvSpPr>
          <p:cNvPr id="5" name="Rectangle 4"/>
          <p:cNvSpPr/>
          <p:nvPr/>
        </p:nvSpPr>
        <p:spPr>
          <a:xfrm>
            <a:off x="3200400" y="1712463"/>
            <a:ext cx="4495297" cy="3115771"/>
          </a:xfrm>
          <a:prstGeom prst="rect">
            <a:avLst/>
          </a:prstGeom>
        </p:spPr>
        <p:txBody>
          <a:bodyPr vert="horz" lIns="91440" tIns="45720" rIns="91440" bIns="45720" rtlCol="0" anchor="t">
            <a:normAutofit/>
          </a:bodyPr>
          <a:lstStyle/>
          <a:p>
            <a:pPr indent="-228600" algn="just" defTabSz="914400" fontAlgn="base">
              <a:lnSpc>
                <a:spcPct val="90000"/>
              </a:lnSpc>
              <a:spcAft>
                <a:spcPts val="600"/>
              </a:spcAft>
              <a:buFont typeface="Arial" panose="020B0604020202020204" pitchFamily="34" charset="0"/>
              <a:buChar char="•"/>
            </a:pPr>
            <a:r>
              <a:rPr lang="en-US" sz="1500" b="1" i="1">
                <a:solidFill>
                  <a:srgbClr val="FFFFFF"/>
                </a:solidFill>
              </a:rPr>
              <a:t>cv2.ADAPTIVE_THRESH_MEAN_C</a:t>
            </a:r>
            <a:r>
              <a:rPr lang="en-US" sz="1500" i="1">
                <a:solidFill>
                  <a:srgbClr val="FFFFFF"/>
                </a:solidFill>
              </a:rPr>
              <a:t>: </a:t>
            </a:r>
            <a:r>
              <a:rPr lang="en-US" sz="1500">
                <a:solidFill>
                  <a:srgbClr val="FFFFFF"/>
                </a:solidFill>
              </a:rPr>
              <a:t>Threshold Value = (Mean of the neighbourhood area values – constant value). In other words, it is the mean of the blockSize×blockSize neighborhood of a point minus constant.</a:t>
            </a:r>
            <a:br>
              <a:rPr lang="en-US" sz="1500">
                <a:solidFill>
                  <a:srgbClr val="FFFFFF"/>
                </a:solidFill>
              </a:rPr>
            </a:br>
            <a:endParaRPr lang="en-US" sz="1500">
              <a:solidFill>
                <a:srgbClr val="FFFFFF"/>
              </a:solidFill>
            </a:endParaRPr>
          </a:p>
          <a:p>
            <a:pPr indent="-228600" algn="just" defTabSz="914400" fontAlgn="base">
              <a:lnSpc>
                <a:spcPct val="90000"/>
              </a:lnSpc>
              <a:spcAft>
                <a:spcPts val="600"/>
              </a:spcAft>
              <a:buFont typeface="Arial" panose="020B0604020202020204" pitchFamily="34" charset="0"/>
              <a:buChar char="•"/>
            </a:pPr>
            <a:r>
              <a:rPr lang="en-US" sz="1500" b="1" i="1">
                <a:solidFill>
                  <a:srgbClr val="FFFFFF"/>
                </a:solidFill>
              </a:rPr>
              <a:t>cv2.ADAPTIVE_THRESH_GAUSSIAN_C</a:t>
            </a:r>
            <a:r>
              <a:rPr lang="en-US" sz="1500" i="1">
                <a:solidFill>
                  <a:srgbClr val="FFFFFF"/>
                </a:solidFill>
              </a:rPr>
              <a:t>: </a:t>
            </a:r>
            <a:r>
              <a:rPr lang="en-US" sz="1500">
                <a:solidFill>
                  <a:srgbClr val="FFFFFF"/>
                </a:solidFill>
              </a:rPr>
              <a:t>Threshold Value = (Gaussian-weighted sum of the neighbourhood values – constant value). In other words, it is a weighted sum of the blockSize×blockSize neighborhood of a point minus constant.</a:t>
            </a:r>
          </a:p>
        </p:txBody>
      </p:sp>
      <p:cxnSp>
        <p:nvCxnSpPr>
          <p:cNvPr id="3" name="Straight Arrow Connector 2">
            <a:extLst>
              <a:ext uri="{FF2B5EF4-FFF2-40B4-BE49-F238E27FC236}">
                <a16:creationId xmlns:a16="http://schemas.microsoft.com/office/drawing/2014/main" id="{38BC7515-AC4F-4C44-B2E1-EF4B75FB2F2C}"/>
              </a:ext>
            </a:extLst>
          </p:cNvPr>
          <p:cNvCxnSpPr/>
          <p:nvPr/>
        </p:nvCxnSpPr>
        <p:spPr>
          <a:xfrm>
            <a:off x="2723648" y="1753601"/>
            <a:ext cx="22559" cy="2316078"/>
          </a:xfrm>
          <a:prstGeom prst="straightConnector1">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376975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49"/>
        <p:cNvGrpSpPr/>
        <p:nvPr/>
      </p:nvGrpSpPr>
      <p:grpSpPr>
        <a:xfrm>
          <a:off x="0" y="0"/>
          <a:ext cx="0" cy="0"/>
          <a:chOff x="0" y="0"/>
          <a:chExt cx="0" cy="0"/>
        </a:xfrm>
      </p:grpSpPr>
      <p:sp>
        <p:nvSpPr>
          <p:cNvPr id="479" name="Rectangle 91">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Google Shape;150;p29"/>
          <p:cNvSpPr txBox="1">
            <a:spLocks noGrp="1"/>
          </p:cNvSpPr>
          <p:nvPr>
            <p:ph type="title"/>
          </p:nvPr>
        </p:nvSpPr>
        <p:spPr>
          <a:xfrm>
            <a:off x="709890" y="297087"/>
            <a:ext cx="3912879" cy="869143"/>
          </a:xfrm>
          <a:prstGeom prst="rect">
            <a:avLst/>
          </a:prstGeom>
        </p:spPr>
        <p:txBody>
          <a:bodyPr spcFirstLastPara="1" lIns="68575" tIns="34275" rIns="68575" bIns="34275" anchor="b" anchorCtr="0">
            <a:normAutofit/>
          </a:bodyPr>
          <a:lstStyle/>
          <a:p>
            <a:pPr marL="0" lvl="0" indent="0" rtl="0">
              <a:spcBef>
                <a:spcPts val="0"/>
              </a:spcBef>
              <a:spcAft>
                <a:spcPts val="0"/>
              </a:spcAft>
              <a:buSzPts val="1400"/>
              <a:buNone/>
            </a:pPr>
            <a:r>
              <a:rPr lang="en-GB" b="1">
                <a:solidFill>
                  <a:schemeClr val="bg1"/>
                </a:solidFill>
                <a:latin typeface="Roboto"/>
                <a:ea typeface="Roboto"/>
                <a:cs typeface="Roboto"/>
              </a:rPr>
              <a:t>            OpenCV</a:t>
            </a:r>
          </a:p>
        </p:txBody>
      </p:sp>
      <p:sp>
        <p:nvSpPr>
          <p:cNvPr id="480" name="Graphic 212">
            <a:extLst>
              <a:ext uri="{FF2B5EF4-FFF2-40B4-BE49-F238E27FC236}">
                <a16:creationId xmlns:a16="http://schemas.microsoft.com/office/drawing/2014/main" id="{52D7FCC1-2D52-49CE-A986-EE6E0CA649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93443" y="464456"/>
            <a:ext cx="699150" cy="69915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96" name="Graphic 212">
            <a:extLst>
              <a:ext uri="{FF2B5EF4-FFF2-40B4-BE49-F238E27FC236}">
                <a16:creationId xmlns:a16="http://schemas.microsoft.com/office/drawing/2014/main" id="{28C3CACD-E5A7-4AAC-AE47-75CF7D30F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93443" y="464456"/>
            <a:ext cx="699150" cy="69915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51" name="Google Shape;151;p29"/>
          <p:cNvSpPr txBox="1">
            <a:spLocks noGrp="1"/>
          </p:cNvSpPr>
          <p:nvPr>
            <p:ph idx="1"/>
          </p:nvPr>
        </p:nvSpPr>
        <p:spPr>
          <a:xfrm>
            <a:off x="446699" y="2235622"/>
            <a:ext cx="5161155" cy="3286062"/>
          </a:xfrm>
          <a:prstGeom prst="rect">
            <a:avLst/>
          </a:prstGeom>
        </p:spPr>
        <p:txBody>
          <a:bodyPr spcFirstLastPara="1" vert="horz" lIns="68575" tIns="34275" rIns="68575" bIns="34275" rtlCol="0" anchor="t" anchorCtr="0">
            <a:normAutofit/>
          </a:bodyPr>
          <a:lstStyle/>
          <a:p>
            <a:pPr marL="457200" lvl="0" indent="-368300" algn="just" rtl="0">
              <a:spcBef>
                <a:spcPts val="3800"/>
              </a:spcBef>
              <a:spcAft>
                <a:spcPts val="0"/>
              </a:spcAft>
              <a:buSzPts val="2200"/>
              <a:buFont typeface="Roboto"/>
              <a:buChar char="●"/>
            </a:pPr>
            <a:r>
              <a:rPr lang="en-GB" sz="2000">
                <a:solidFill>
                  <a:schemeClr val="bg1"/>
                </a:solidFill>
                <a:latin typeface="Arial"/>
                <a:ea typeface="Roboto"/>
                <a:cs typeface="Roboto"/>
                <a:sym typeface="Roboto"/>
              </a:rPr>
              <a:t>OpenCV is an Image Processing library created by Intel.</a:t>
            </a:r>
            <a:endParaRPr lang="en-GB" sz="2000">
              <a:solidFill>
                <a:schemeClr val="bg1"/>
              </a:solidFill>
              <a:latin typeface="Arial"/>
              <a:ea typeface="Roboto"/>
              <a:cs typeface="Roboto"/>
            </a:endParaRPr>
          </a:p>
          <a:p>
            <a:pPr marL="457200" lvl="0" indent="-368300" algn="just" rtl="0">
              <a:spcBef>
                <a:spcPts val="0"/>
              </a:spcBef>
              <a:spcAft>
                <a:spcPts val="0"/>
              </a:spcAft>
              <a:buSzPts val="2200"/>
              <a:buFont typeface="Roboto"/>
              <a:buChar char="●"/>
            </a:pPr>
            <a:r>
              <a:rPr lang="en-GB" sz="2000">
                <a:solidFill>
                  <a:schemeClr val="bg1"/>
                </a:solidFill>
                <a:latin typeface="Arial"/>
                <a:ea typeface="Roboto"/>
                <a:cs typeface="Roboto"/>
                <a:sym typeface="Roboto"/>
              </a:rPr>
              <a:t>Available for C, C++, and Python.</a:t>
            </a:r>
            <a:endParaRPr lang="en-GB" sz="2000">
              <a:solidFill>
                <a:schemeClr val="bg1"/>
              </a:solidFill>
              <a:latin typeface="Arial"/>
              <a:ea typeface="Roboto"/>
              <a:cs typeface="Roboto"/>
            </a:endParaRPr>
          </a:p>
          <a:p>
            <a:pPr marL="457200" lvl="0" indent="-368300" algn="just" rtl="0">
              <a:spcBef>
                <a:spcPts val="0"/>
              </a:spcBef>
              <a:spcAft>
                <a:spcPts val="0"/>
              </a:spcAft>
              <a:buSzPts val="2200"/>
              <a:buFont typeface="Roboto"/>
              <a:buChar char="●"/>
            </a:pPr>
            <a:r>
              <a:rPr lang="en-GB" sz="2000">
                <a:solidFill>
                  <a:schemeClr val="bg1"/>
                </a:solidFill>
                <a:latin typeface="Arial"/>
                <a:ea typeface="Roboto"/>
                <a:cs typeface="Roboto"/>
                <a:sym typeface="Roboto"/>
              </a:rPr>
              <a:t>Open Source and free.</a:t>
            </a:r>
            <a:endParaRPr lang="en-GB" sz="2000">
              <a:solidFill>
                <a:schemeClr val="bg1"/>
              </a:solidFill>
              <a:latin typeface="Arial"/>
              <a:ea typeface="Roboto"/>
              <a:cs typeface="Roboto"/>
            </a:endParaRPr>
          </a:p>
        </p:txBody>
      </p:sp>
      <p:grpSp>
        <p:nvGrpSpPr>
          <p:cNvPr id="481" name="Group 97">
            <a:extLst>
              <a:ext uri="{FF2B5EF4-FFF2-40B4-BE49-F238E27FC236}">
                <a16:creationId xmlns:a16="http://schemas.microsoft.com/office/drawing/2014/main" id="{3A35C15A-135A-4FD3-BA11-A046CFA3907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68648" y="919583"/>
            <a:ext cx="1199122" cy="398470"/>
            <a:chOff x="6491531" y="1420258"/>
            <a:chExt cx="1598829" cy="531293"/>
          </a:xfrm>
          <a:solidFill>
            <a:schemeClr val="bg1"/>
          </a:solidFill>
        </p:grpSpPr>
        <p:grpSp>
          <p:nvGrpSpPr>
            <p:cNvPr id="99" name="Graphic 190">
              <a:extLst>
                <a:ext uri="{FF2B5EF4-FFF2-40B4-BE49-F238E27FC236}">
                  <a16:creationId xmlns:a16="http://schemas.microsoft.com/office/drawing/2014/main" id="{61E65A99-85A2-448D-AA1F-7690BD01A7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103" name="Freeform: Shape 102">
                <a:extLst>
                  <a:ext uri="{FF2B5EF4-FFF2-40B4-BE49-F238E27FC236}">
                    <a16:creationId xmlns:a16="http://schemas.microsoft.com/office/drawing/2014/main" id="{A127EC05-3250-408F-8F9F-A73F8B9B1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E6D9B8D4-23BB-4CD2-A0FF-95423AFEB0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grpSp>
          <p:nvGrpSpPr>
            <p:cNvPr id="482" name="Graphic 190">
              <a:extLst>
                <a:ext uri="{FF2B5EF4-FFF2-40B4-BE49-F238E27FC236}">
                  <a16:creationId xmlns:a16="http://schemas.microsoft.com/office/drawing/2014/main" id="{91DC38B0-ED19-4BAC-A009-485461F23D8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101" name="Freeform: Shape 100">
                <a:extLst>
                  <a:ext uri="{FF2B5EF4-FFF2-40B4-BE49-F238E27FC236}">
                    <a16:creationId xmlns:a16="http://schemas.microsoft.com/office/drawing/2014/main" id="{1A2C10C3-E625-41E2-8047-2AE4A87F3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0F0340A9-BD8A-4ABB-9AC1-7A14DF22EE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grpSp>
      <p:pic>
        <p:nvPicPr>
          <p:cNvPr id="5" name="Picture 4">
            <a:extLst>
              <a:ext uri="{FF2B5EF4-FFF2-40B4-BE49-F238E27FC236}">
                <a16:creationId xmlns:a16="http://schemas.microsoft.com/office/drawing/2014/main" id="{B0B89C57-D928-4CF1-A2CE-2547AD26E8BA}"/>
              </a:ext>
            </a:extLst>
          </p:cNvPr>
          <p:cNvPicPr>
            <a:picLocks noChangeAspect="1"/>
          </p:cNvPicPr>
          <p:nvPr/>
        </p:nvPicPr>
        <p:blipFill>
          <a:blip r:embed="rId3"/>
          <a:stretch>
            <a:fillRect/>
          </a:stretch>
        </p:blipFill>
        <p:spPr>
          <a:xfrm>
            <a:off x="5487934" y="1365250"/>
            <a:ext cx="2569944" cy="2413000"/>
          </a:xfrm>
          <a:prstGeom prst="rect">
            <a:avLst/>
          </a:prstGeom>
        </p:spPr>
      </p:pic>
      <p:grpSp>
        <p:nvGrpSpPr>
          <p:cNvPr id="106" name="Group 105">
            <a:extLst>
              <a:ext uri="{FF2B5EF4-FFF2-40B4-BE49-F238E27FC236}">
                <a16:creationId xmlns:a16="http://schemas.microsoft.com/office/drawing/2014/main" id="{03AF83E4-4DE2-499C-9F36-0279E7E4FB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15795" y="3339390"/>
            <a:ext cx="1082554" cy="1082570"/>
            <a:chOff x="10154385" y="4452524"/>
            <a:chExt cx="1443404" cy="1443428"/>
          </a:xfrm>
          <a:solidFill>
            <a:schemeClr val="bg1"/>
          </a:solidFill>
        </p:grpSpPr>
        <p:grpSp>
          <p:nvGrpSpPr>
            <p:cNvPr id="107" name="Graphic 4">
              <a:extLst>
                <a:ext uri="{FF2B5EF4-FFF2-40B4-BE49-F238E27FC236}">
                  <a16:creationId xmlns:a16="http://schemas.microsoft.com/office/drawing/2014/main" id="{0B09EB4D-4323-43F4-9970-42885A83A87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310" name="Freeform: Shape 309">
                <a:extLst>
                  <a:ext uri="{FF2B5EF4-FFF2-40B4-BE49-F238E27FC236}">
                    <a16:creationId xmlns:a16="http://schemas.microsoft.com/office/drawing/2014/main" id="{BA9C6284-1137-47FE-9471-23CA82494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A00A6D3C-23F9-41D9-B891-14D8E2E98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8F8D96F5-1ED7-4891-8D8B-A24E72DA7C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0E9A3A72-EC37-423D-B309-A6487A86C7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EBE630AB-13C0-44A2-80CA-C07483E93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B7768337-3D65-4FE5-8E1A-D79219E0A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968E4331-550E-4929-ACE8-D2ED2D6EA3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768D8817-CAEE-45BB-820E-A67C68D48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350A8C31-0139-4ABD-967A-139738E88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9855AEE1-1C1C-4832-8B4C-042F59E029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A41C5A32-BD0A-4457-9CF7-97467FA2B7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93C14A20-2E3C-49F8-AF55-C384FEB955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DB167719-0D82-4ABF-9BC8-B073A847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660582DE-E250-4561-9298-E4FADEB90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820B635A-6E81-4D8A-98A3-141E57A6FF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3909A0ED-D070-4792-A2EE-CCEB6BA6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4619A19C-3B55-4085-8668-458999628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87D16772-2B59-486E-BE47-65D591C088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1D6A06B8-1E4A-497F-B977-F78E5D7D00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55BC53AD-5249-4FB1-AB74-3F71AAEB5A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36F8561A-874A-48BB-BCC2-07F002ED4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BA6B1B8F-9695-447F-BF2F-9010D40A07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454192F9-26C5-4212-BA60-CADA662AF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BFBDA013-4858-422E-AE7A-614BF71FB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42BA261C-0C75-431D-9FD5-2C3AA241B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0F8709D9-2655-4A39-9228-BCFCBF4122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653F80B-5CF7-45EF-889B-FD0AAF4835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2A1DA86A-7442-4897-88A4-EDD18A01C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39623279-A4CE-49AC-B5FA-CD224324B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EB9D8B4D-1BE5-4CD9-A592-D0D3D76911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769A47A3-F5B7-4BF0-B920-21A62F96F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6E5DCDE9-48A4-41BA-987D-CC72C62B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0F51F840-3DBF-444E-BC79-718416C51D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2DFD2B64-98D0-4E59-AE1F-693872F36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CF09CB65-8B7E-426C-A3FE-DD20196FC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43149294-A5BC-4E62-A167-3CD55E05B3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DB99FCDF-C9A0-40F7-ABDE-7247B2238D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0CE59751-EC07-43C1-A5F5-AF5D30EBBE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4573CCF2-67F2-4BD1-A01C-1D064B908F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1C60C662-612D-485A-A50D-E938C6E499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0048F63C-A2BB-4D89-9649-91EC2045C0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1C29F96C-43D4-4F0F-A76D-4CED9C610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660107F-776B-455F-AC78-225F21B81D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EB1DB332-7265-477D-9A04-EDB3799DE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EBBEFE2D-1654-40D8-A838-45728A168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190211E2-64DF-4171-811B-B8A0CD87B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5F7CDCE8-8B48-4859-BDFE-FCB7BC6F5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B770A8C4-614E-4295-A937-718CC61B25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A699ADB6-675C-44B0-B96E-EDD7AC1F9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64875E98-2AA1-4001-90EA-2F3D9E017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5BEC7219-356F-4141-B57B-8BCD85BF77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564D4AAB-BB2C-4A77-BB45-94EEC66CD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CE9CF29A-81CA-4A03-8B04-55F566882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52FEFF22-7798-4730-9C0B-EC7EAFCD01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00149276-D167-4D2B-93F1-FD2958302B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E7DC22D5-A39C-4789-A952-D891488772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7BA51EF1-15F0-4193-AB83-F8C8A64D6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3FB75ADB-F020-4C56-91C6-9AB4629855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DBCE5CDF-BBF6-4E67-8CCE-9482D7EB4F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2138BABC-E51C-4F80-972E-CF44385C16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96B0C850-272E-4B08-8779-B872DCAA3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2EEE54AF-B9C2-494D-9E02-2F67FEF7A2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D21349A4-F7C9-492C-A658-EA9F7538B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D88D1ED8-AC07-4621-9933-E10CE61220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6FD21FCD-1DA9-45C2-9AB5-548EE0E6E6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C8BDD8CA-1442-470F-A5D3-FC8A87A103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3B8DF094-690E-4C13-8284-7A7C97441A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FE0B926C-A114-444D-BA51-FECE28B03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00BDE6CC-5F54-4752-ACC4-E3BCF2BEEA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6E28F857-CCD8-4222-84C0-A0B415E7B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CD2687E0-0214-44E6-8BB1-34F6B7BA89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7F1236AA-FC17-487E-83B1-D71BCB2A8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623384AA-72EF-4BCF-9137-194440583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1BD81D1B-2270-4FBE-B437-F0DBB8DDF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6411E268-F8CA-4C78-82ED-DDCF28B0B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D48F8732-5205-4843-A2EB-3E0EB18F9F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DC5966DA-8E1A-43FF-A1A4-C6879B4564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E3BEFD3E-662F-4B38-859E-093A14241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06C52F63-F17B-4356-A3AE-9707D93D29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85706A28-0822-4064-AD3E-2A1F4E1C9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348A813F-1672-44DB-A207-F3494E7C2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6FC8AEBA-4BD5-4BB0-B004-A8B06B6A4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71ED8D8F-0325-426C-9257-1A5048211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0FF054DF-85C2-466A-9D64-EB6D95AA82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2D01FA60-E77D-41EE-8228-CFB979E3D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AC8D6F02-E0C8-4EF5-9D41-E75C16C16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BD111AAF-4EE4-4A89-84D2-4201F035D7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E8F4C133-3F54-4715-A7D6-4261B9A99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0BAA2E6B-E393-45EA-8AE6-A775AA69CC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7DB4F953-9FE8-4B8D-A62B-CB20A7037A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9D918AF2-85FB-436F-99DB-622B076646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F078C58-0893-4D64-B685-BCB70CAC62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EDA3784-7618-477C-A8B0-36FA393D64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AC49727-CA00-439E-82D4-B446B78965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6B67B441-65C8-4A53-968B-C56CB4086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94CEDDB5-CC85-4A9E-A73C-85D7B714FA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80BF7883-770D-4CA2-BE01-C5F4B102B9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7DF07BC6-9560-430C-86FA-AFA6F7DF0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9B085920-7744-44C8-AF91-D2F16C997D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22308C0A-08FC-4AAA-87B2-1E57033E4A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AB727BDA-993C-4BB5-8CED-8D50C55F7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1BB192D1-56DC-4342-911C-7D80A9084D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337ADC5A-E225-4E91-B940-2DD15330E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0D170CF5-349D-4588-8AD3-373D47A4EC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297A6982-5B80-4376-A9D2-C11E9B084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0B14F779-546D-4011-8459-2E8E34C50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35AE6943-22C6-405D-A071-F8EC29DAB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2464DBFD-1DA1-456F-8427-CF66CD4C8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C9CA1114-00C4-448B-BF9A-9D70C709B0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2101A885-A4A8-4AFE-9905-E510D58C8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661E165D-4826-43AD-AD75-1C965A71A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C1F2231A-5945-44AF-95E4-6D14529C8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1998F14A-698C-4220-92B8-2EC10C356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496E0BBF-D595-4DAE-91C6-4EB179C693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E31F1BC0-CB0A-4386-BE5E-7972AFB050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B1575BDE-4CFA-4FAD-9F64-692A6DBFF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D32D2E3-5D5B-4751-A477-A26860AC17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92009233-25F1-4029-B170-318CBBA005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CCBFA5E5-8384-4D58-BD73-BA36E23E80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3ACBBAC3-185E-4C28-81AB-C9BE2A88D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225AF996-F3FB-4AF2-B954-BDF79069E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E10B0127-17D3-4B62-8708-9558A7945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A36A9D1B-B750-446F-99FF-E3280E32AD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C078DB92-DE53-4BEC-BBD4-B5966EAA1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7334AD7D-F850-4E92-89F9-49EE6E3AA7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14D983A3-96A9-4BB8-90D5-93B0E625F8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43A1FFE3-BB5F-4455-B23F-DA56AE791E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C34E69E0-4115-4CAA-86FB-1D5A8830D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E5707C7C-BEB2-4920-9D44-8AF218FFB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D95D2E5E-6D1E-43FC-A231-E28A08296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DB511D52-FE0D-4F8D-AC2F-6806904C67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E4D31CC7-D38B-4566-A6F9-5CB84EEAA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48116577-FA2A-434D-83D4-213A1497D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02288414-AA9B-4065-A506-AE5ED2ABC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92EAF5E5-70A0-4FE6-B906-6BCF9C49F7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3DA12971-2CD2-4DE8-8B05-8B11B5614B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B9486073-CABC-45A3-B442-5959E5CE6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3EEB7953-85A2-4391-931C-CE88AC053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1BF2EBC9-4A08-4A35-8C75-15E51BA0AB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1686BEF1-7F1A-40F6-BC3F-24221ACEC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5D2D2281-DA3F-41A6-B56E-2EE507826A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B1EBA419-056B-478C-A25C-B349F4DDD9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DE38383-61B3-4E4E-B781-1C7DA04D65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F62AD048-154B-4830-A46F-263BA35AA7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636A730F-15EE-440C-84B5-0541AE954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31AF286F-6D0E-447F-B4D1-24729E0D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36F64061-98E4-477D-BABF-CC6BA8D67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1C601616-D38B-4ED2-BD55-F5AEA36AB0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E0593B16-48EE-41A8-B4AF-E03A74CBB8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26B2406B-8A3A-4381-8D69-1178F16C4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DF1F792D-BA16-4D8F-99C3-E5E6959A51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AA77D5AF-6FFE-4577-BC40-BA19023071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08F16A01-2EE8-4E4F-83CD-2000577D1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18ACB7FF-8D64-44A2-8571-7DB441D97E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E15E0D81-20B6-4D4C-9B7C-4D5A01B6AA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F687395-0ADA-4504-B6D0-D55493AB66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94D99C3F-4701-403D-A69E-EE345B0E4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0C6D9CF1-A535-4742-B2CF-B61ADC55E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9EB265F-CF4E-4485-88F1-AE3CE1BE37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9B354D37-6517-4AF4-8195-9A7B43D20C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2A3087FA-3C5B-4898-9FE2-633DAA0B74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C8D7AB32-147E-4110-ABBE-7F1FB68942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542ED17E-A6FC-4BC6-B7FE-EF9BC5B1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4610CFBC-B173-4CBE-BBD7-7E859FCA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578019C-8AAF-4A81-84C4-155EB43FAF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46936191-0661-4BD8-9A61-D00FAC97D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F7BC1D8F-F88B-4A19-B640-8DCC73992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47D77817-943A-4D8A-82EE-C309FC9FF0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BF86E220-D031-40B7-B3A2-0C723E3A91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grpSp>
          <p:nvGrpSpPr>
            <p:cNvPr id="108" name="Graphic 4">
              <a:extLst>
                <a:ext uri="{FF2B5EF4-FFF2-40B4-BE49-F238E27FC236}">
                  <a16:creationId xmlns:a16="http://schemas.microsoft.com/office/drawing/2014/main" id="{226E1D80-1BFB-4A13-8F3C-94D54398C5F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109" name="Freeform: Shape 108">
                <a:extLst>
                  <a:ext uri="{FF2B5EF4-FFF2-40B4-BE49-F238E27FC236}">
                    <a16:creationId xmlns:a16="http://schemas.microsoft.com/office/drawing/2014/main" id="{3DCC1C21-CB11-4506-90E4-37DCD97AF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68177170-8FD3-4752-B1DB-0186ADF9B1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8CAA5FB4-9073-4612-99F5-95E1C6D06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DE021324-18DD-4114-8992-9652707C1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6ECBC33B-D8EB-4804-9EA3-57C07B57C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D03927C7-0E45-4B61-844A-4A626FDF6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83" name="Freeform: Shape 114">
                <a:extLst>
                  <a:ext uri="{FF2B5EF4-FFF2-40B4-BE49-F238E27FC236}">
                    <a16:creationId xmlns:a16="http://schemas.microsoft.com/office/drawing/2014/main" id="{AC6AF6E8-E748-47F7-B35C-567D5FBA6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1EC671E5-B299-470C-9C7A-A50106E51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7410EBDF-623D-41EF-82A4-9FB938A7B6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B6F866F8-B429-471B-9C2B-051BDCBAF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883B4FBD-06C8-4D5D-B0D9-755E4CD1AA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DE3FD149-0B2F-4DA0-9721-59B9FEE8E0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D26DB48-036E-4616-BA8B-C606A7B58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8D6F6275-06AB-4316-B8C4-927E53487C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8E8CABF3-9C76-46A0-8DE9-F055C94A93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01A12ED9-6299-4ABD-9827-DD52FE22B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C0ADA37A-E396-4F92-AB19-D6994E0DD5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6A96001A-BD0F-4CF9-A22B-545ED4F863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BD9ACB13-4C6C-4347-9F65-1309B33A17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1F17BE4A-72F8-4529-8558-E62103AEA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806708C3-D03F-4605-8C6F-AE8EDA083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D520ADFA-68AE-4CE4-913A-F070A2817D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3C6C63AD-C87A-403E-ADB5-4EDD034438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9370EAC6-89F0-4826-90D1-E55C334479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1FB61DD4-AB7B-417A-AE96-B1D9CBAC10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4AD18D2-11BA-4192-9845-206C033F3E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5892E2D-483A-4C0A-87C7-6FFA2EB5E2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A4037ACD-005D-4907-942F-D565AF6C8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AA8FD84E-39BE-456B-84C5-E03698AAC9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B2FC47C2-6EF5-4D17-8703-527F28609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DD29BC8A-00E1-481E-8BA4-1AA7F4AA1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5AF6ABE5-726A-495B-A832-3851CB911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F8E250A7-0600-440B-BEBC-61B2D4D7B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CC36BEB1-881D-4496-AD7F-1CC4B46FA5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371DFE25-AF37-409C-B032-5F47D7150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39AF97A7-FC44-49BF-ABD1-59DB48B89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3939D792-9C64-48CF-8607-C7873A563A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2F69E48F-45D8-4A8A-A101-5DF775A53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E47C3F3-8AC5-414F-8E20-25DA306C55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F09CB222-24C1-414A-B56E-EA3617D05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7FC26844-A93E-4C55-8619-F58615B4A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3EA8BA8A-4848-4084-A841-501CECF28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34BC148C-3116-4C75-89DF-2BF348429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91F3F7CB-7B69-49A3-A09E-D206488312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58072F8C-2347-472F-9D9A-F5511BA40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322C76E0-8D4F-4788-9856-B1AB15B209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63A9EC23-E263-4098-AC45-E628E1A297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B72211D0-3733-443C-999F-6CE736381C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CEC069AD-6364-4585-A8F1-931648A1B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39361719-49F1-40E3-9ABA-2FE9D78364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737F2D47-03EF-4AE6-ABB9-36506DF5A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2554F257-3BD2-493C-A5F1-FCC2C64C35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4D297D55-4523-4CE1-9A0F-3EA6B27F79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05D1D96-783B-407F-BF8C-B0773589EB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95D03B3C-A55A-4738-A6FF-8F2DA5B99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D41CE56E-C4C8-427A-9E82-C1EEF78E84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72359086-D108-47DE-B6EA-0BEE1835D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6FA49818-F2EA-427C-B93C-15E320DA1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E435C1E1-0D80-4B30-8CAC-C6EDE1DE7B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30FCB137-01B0-4770-AFC3-003DF7897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7D03298B-8D34-487C-9DF0-DB9AC8307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4698B28F-FFEF-44BA-B657-E59F80990F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00A4B40-BCFB-46E4-AE4F-FCC5C65091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914CE6AE-7FAB-4A5D-8EA2-861CAF598A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FF0F3D4A-D39F-48EE-934D-C73834DC5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09B630BB-5848-4C72-9F5A-FC8EBE7A6B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F662A334-5814-480B-861F-17661B60F7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DC0FC730-550F-42A2-AE79-EEA30B11C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03054F4A-43DC-46A1-89D0-87DA8F315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5F66EF36-2C9F-49B2-B972-1BA82C8F36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47955EF8-6501-4579-B85F-DE5C0815FF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E0BA4174-EBEB-40DA-8B1D-6A7851E38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50512C7C-98D6-45AD-8CA4-1BEB01262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416CB557-0CE9-4015-A920-C6766A0664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5EA7B3B4-3BF2-4B69-B300-5D86CCB0A0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D887DF00-5D34-4A8B-9A84-C40D336238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EADE921C-83B0-4521-916F-E7EC5CFDA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5CEDA6FA-EB55-47AE-A005-BF546085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9DAC0C40-EF50-4632-B781-ACDAE95AF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582AAB43-E3D9-4272-8809-5F70B30206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28C7D300-E0BD-4C12-92B1-0801266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CCA3ED35-2344-4402-B61B-3932E69457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949146BF-06FF-41BB-BDD3-B80BABB3AA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393A6A5F-F75B-4BBC-AADC-A84DA758EE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7B21059-EA9B-4329-968B-81F7966D27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BFF9C99F-41B4-4789-934B-8BF03EA94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C180277F-7E18-4896-AE91-960B379D2C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C95FE437-DA37-44C9-B975-96C6DD9DE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A2A5369E-5DB7-4854-BBEC-D043F3A5F2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B6B0D6D9-913A-4804-83B5-5A9858F570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29B4FACF-EF13-4EFA-86D3-D5B2B6703A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7BD767A9-D2A3-4942-B654-34DDDFD60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0C97F02F-13B9-4D7E-B916-BC8713CC0D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99C0654B-0803-40FA-BF28-D8EA65F58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D44F31B6-3657-4241-A94E-EEDBFF0C9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3557624B-3CCB-43DA-998B-B1EC599C75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75B0CCD4-215D-456D-808C-F96ABB7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E4E038E-23E6-43BE-9A3B-523A28DF73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A686F1FD-4135-414B-8575-ED97CC8DBF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36FBC8D5-B3FE-4E26-8B4F-5D5668A8A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33A60C97-778A-4251-A66B-49769F0C2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0CC04E3B-2AC3-4A7B-A425-DDABEA8AF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EF7D0E1-459C-4A15-9F05-545F6430B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D5797445-BFB3-4EB2-8B44-4BF2C9E915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E27FB1FC-477D-45B3-82B0-0F49364698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D94CF442-4FF2-41B3-8870-097DBAF46C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A24927C8-A42E-4B8D-84A4-50A58968B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5379CB96-0D3A-4582-8650-A909955BA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531F84F2-CE93-4841-9AA6-BC9E355796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1BED9D2-07EF-452E-AFA1-9A1E80AE24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2C75A1A5-0A11-42EA-AF4E-FF52721258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4275A1C7-FA96-4BBB-A7EF-A7ED02814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8CA8B3B4-73BE-41D5-900B-42FBF6AA72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B0264B0D-E150-4641-BBB1-58080670E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BCC2D199-EF36-4077-A50C-D9FC99331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C6DCCA13-7F75-46F9-97B3-A9DA4C217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56C76EEB-75A4-418F-9FE0-CC513BC3C2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E952CEF-EC1B-4714-8900-D2DFAEF30F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2B899198-ADCC-4613-957B-7A40B17B15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5581AF7F-95DB-4163-B608-C04A61FB92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5616F834-835A-42B4-B51B-5AD285E283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EF598AFA-5F8F-4191-8881-1DE91BB2B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623A080-F2C6-4664-B99C-99A9C287B4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30E7091-D82F-490A-8F32-DE8745212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2B340B39-E421-434F-AF1A-DAD7E7802D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C2ED568-9809-4A18-A06A-87018A987E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A6C26F4B-6369-4557-B6D4-A1B448B1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42CEA830-FB77-4EA5-9BAB-64B6F500F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E5A9B88C-3ADF-40D8-9E9B-42439F8520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CC9DEE2F-0410-4B1A-BED8-D1371CE8B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8A66E75A-959E-436D-B1F1-DBD1E460E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B35526DB-3749-43FA-84BA-E73EE1D1DB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503C90B-19EF-4925-A08A-AE40956A26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B98692DC-F401-45BC-ABC7-421F3391C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8629B1A4-7BFC-4F45-9FAD-BB035C4E47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A2F92592-AB8B-4732-BEE7-3E2B830EA3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9C3644DC-02D1-43FF-8ED1-0ECBBA4B3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4DC12AE3-E70C-4CD8-9A74-7567F99C46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0E0DDE12-8B48-4D21-8863-06298ED8B8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C611F1DE-AF40-48FC-8A1E-0A175D439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34C2CAED-22FC-4450-8BBC-7811F7DF9B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F89E6B45-A41C-4735-A7F5-E4EFD5DCFD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44BFE35C-5487-42E8-AC30-01FC1E4F51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3575E1A5-C3CB-4081-A394-36172B7DB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C9C6DF24-803A-44A1-B29A-B90297D393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22A7B096-566C-4312-AF19-D9A3B6BC0E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8B429767-12DD-4020-BC3E-9944CF36F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FF510776-417B-4B74-9082-ED3915450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FEF51D3D-E951-49CE-BCE4-D444BEF6B2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B27BA73E-E784-4961-884D-F507DDE38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2849019E-0178-4A1C-A5D8-DC3DFC572B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B49676D-9D41-4B2D-8FF9-69AC31CFD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BDFE3E8-9647-4400-B019-8EDD4E688B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EDD57B95-ED61-4561-9ADF-38126BADCE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3744F230-BFBA-41B0-9FE2-481D1EAFFF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C32022D3-12E0-4BC1-8085-D6CBF3CDD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1AED37F-874A-4B21-A522-FEBCB38F4C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5BB466E2-3497-4A3B-8777-FAA0AAEE2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A924D178-36E4-4E29-86E8-7716F3B4A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D0DF84E5-BB3D-4120-8FD3-98ECDA31BB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E5B29635-10AC-481E-A2DE-80E9DE6128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AAB430CA-3259-463F-85F9-B6E180323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EF18909-FC9F-4845-B1DC-027E82B21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EFCE2389-D574-49C1-89EB-D8C7308883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D44B35A5-5216-45FC-8F0F-D80E383B42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9470F10A-F708-41AA-A910-5C288B3556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CD73E13B-910B-40D2-B53F-6614C098BA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8267FC95-0200-40B3-B043-D33BEA60D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9F14022C-37CD-4CDD-ACD1-86161EF00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493"/>
            <a:ext cx="9144000" cy="514599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51435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686050" cy="51435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258E095-74C0-4EAC-9BB6-1B2658C8DBC6}"/>
              </a:ext>
            </a:extLst>
          </p:cNvPr>
          <p:cNvSpPr>
            <a:spLocks noGrp="1"/>
          </p:cNvSpPr>
          <p:nvPr>
            <p:ph type="title"/>
          </p:nvPr>
        </p:nvSpPr>
        <p:spPr>
          <a:xfrm>
            <a:off x="624751" y="273843"/>
            <a:ext cx="7890527" cy="994173"/>
          </a:xfrm>
        </p:spPr>
        <p:txBody>
          <a:bodyPr>
            <a:normAutofit/>
          </a:bodyPr>
          <a:lstStyle/>
          <a:p>
            <a:r>
              <a:rPr lang="en" b="1">
                <a:solidFill>
                  <a:srgbClr val="FFFFFF"/>
                </a:solidFill>
                <a:latin typeface="Roboto"/>
                <a:ea typeface="Roboto"/>
                <a:cs typeface="Roboto"/>
                <a:sym typeface="Roboto"/>
              </a:rPr>
              <a:t>Adaptive Thresholding</a:t>
            </a:r>
            <a:endParaRPr lang="en-US" b="1">
              <a:solidFill>
                <a:srgbClr val="FFFFFF"/>
              </a:solidFill>
              <a:latin typeface="Roboto"/>
              <a:ea typeface="Roboto"/>
              <a:cs typeface="Roboto"/>
            </a:endParaRPr>
          </a:p>
        </p:txBody>
      </p:sp>
      <p:sp>
        <p:nvSpPr>
          <p:cNvPr id="3" name="Content Placeholder 2">
            <a:extLst>
              <a:ext uri="{FF2B5EF4-FFF2-40B4-BE49-F238E27FC236}">
                <a16:creationId xmlns:a16="http://schemas.microsoft.com/office/drawing/2014/main" id="{0247CB57-A1E3-41FF-AF2C-AC807FDDD3A9}"/>
              </a:ext>
            </a:extLst>
          </p:cNvPr>
          <p:cNvSpPr>
            <a:spLocks noGrp="1"/>
          </p:cNvSpPr>
          <p:nvPr>
            <p:ph idx="1"/>
          </p:nvPr>
        </p:nvSpPr>
        <p:spPr>
          <a:xfrm>
            <a:off x="628650" y="1516950"/>
            <a:ext cx="7886699" cy="3115771"/>
          </a:xfrm>
        </p:spPr>
        <p:txBody>
          <a:bodyPr>
            <a:normAutofit/>
          </a:bodyPr>
          <a:lstStyle/>
          <a:p>
            <a:pPr marL="0" indent="0" fontAlgn="base">
              <a:buNone/>
            </a:pPr>
            <a:r>
              <a:rPr lang="en-IN" sz="1500">
                <a:solidFill>
                  <a:srgbClr val="FFFFFF"/>
                </a:solidFill>
                <a:latin typeface="Segoe UI Black" pitchFamily="34" charset="0"/>
                <a:ea typeface="Segoe UI Black" pitchFamily="34" charset="0"/>
                <a:cs typeface="Roboto"/>
              </a:rPr>
              <a:t>thresh1 = cv2.adaptiveThreshold(img, 255, cv2.ADAPTIVE_THRESH_MEAN_C, cv2.THRESH_BINARY, 199, 5)</a:t>
            </a:r>
          </a:p>
          <a:p>
            <a:pPr marL="0" indent="0" fontAlgn="base">
              <a:buNone/>
            </a:pPr>
            <a:r>
              <a:rPr lang="en-IN" sz="1500">
                <a:solidFill>
                  <a:srgbClr val="FFFFFF"/>
                </a:solidFill>
                <a:latin typeface="Segoe UI Black" pitchFamily="34" charset="0"/>
                <a:ea typeface="Segoe UI Black" pitchFamily="34" charset="0"/>
                <a:cs typeface="Roboto"/>
              </a:rPr>
              <a:t>thresh2 = cv2.adaptiveThreshold(img, 255, cv2.ADAPTIVE_THRESH_GAUSSIAN_C, cv2.THRESH_BINARY, 199, 5)</a:t>
            </a:r>
          </a:p>
        </p:txBody>
      </p:sp>
    </p:spTree>
    <p:extLst>
      <p:ext uri="{BB962C8B-B14F-4D97-AF65-F5344CB8AC3E}">
        <p14:creationId xmlns:p14="http://schemas.microsoft.com/office/powerpoint/2010/main" val="2290528600"/>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00C7DD97-49DC-4BFD-951D-CFF51B976D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06178" y="52866"/>
            <a:ext cx="2626396" cy="2626395"/>
            <a:chOff x="4690043" y="291695"/>
            <a:chExt cx="3055711" cy="3055711"/>
          </a:xfrm>
        </p:grpSpPr>
        <p:sp>
          <p:nvSpPr>
            <p:cNvPr id="76" name="Oval 75">
              <a:extLst>
                <a:ext uri="{FF2B5EF4-FFF2-40B4-BE49-F238E27FC236}">
                  <a16:creationId xmlns:a16="http://schemas.microsoft.com/office/drawing/2014/main" id="{E7DCFDCC-147C-40CA-BFDF-2848A42977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90043" y="291695"/>
              <a:ext cx="3055711" cy="305571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31F8CA31-10D7-4B78-877D-2D21FBE553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90043" y="291695"/>
              <a:ext cx="3055711" cy="305571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9" name="Group 78">
            <a:extLst>
              <a:ext uri="{FF2B5EF4-FFF2-40B4-BE49-F238E27FC236}">
                <a16:creationId xmlns:a16="http://schemas.microsoft.com/office/drawing/2014/main" id="{176786CF-68E6-476D-909E-8522718B7B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1292" y="2430433"/>
            <a:ext cx="2472968" cy="2472968"/>
            <a:chOff x="4690043" y="291695"/>
            <a:chExt cx="3055711" cy="3055711"/>
          </a:xfrm>
        </p:grpSpPr>
        <p:sp>
          <p:nvSpPr>
            <p:cNvPr id="80" name="Oval 79">
              <a:extLst>
                <a:ext uri="{FF2B5EF4-FFF2-40B4-BE49-F238E27FC236}">
                  <a16:creationId xmlns:a16="http://schemas.microsoft.com/office/drawing/2014/main" id="{06D8E882-7D0E-42D7-99C8-D4865D7DAB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90043" y="291695"/>
              <a:ext cx="3055711" cy="305571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015F1597-6BCF-45F1-9AC9-B142DD4768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90043" y="291695"/>
              <a:ext cx="3055711" cy="305571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3" name="Oval 82">
            <a:extLst>
              <a:ext uri="{FF2B5EF4-FFF2-40B4-BE49-F238E27FC236}">
                <a16:creationId xmlns:a16="http://schemas.microsoft.com/office/drawing/2014/main" id="{EAED1919-54A1-41C9-B30B-A3FF3F58E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19665" y="22929"/>
            <a:ext cx="2612325" cy="2612325"/>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5"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119" y="818892"/>
            <a:ext cx="968730" cy="321911"/>
            <a:chOff x="2504802" y="1755501"/>
            <a:chExt cx="1598829" cy="531293"/>
          </a:xfrm>
          <a:solidFill>
            <a:schemeClr val="bg1"/>
          </a:solidFill>
        </p:grpSpPr>
        <p:sp>
          <p:nvSpPr>
            <p:cNvPr id="86" name="Freeform: Shape 85">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pic>
        <p:nvPicPr>
          <p:cNvPr id="8196"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t="14020"/>
          <a:stretch/>
        </p:blipFill>
        <p:spPr bwMode="auto">
          <a:xfrm>
            <a:off x="1956447" y="531975"/>
            <a:ext cx="1723519" cy="158490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9" name="Oval 88">
            <a:extLst>
              <a:ext uri="{FF2B5EF4-FFF2-40B4-BE49-F238E27FC236}">
                <a16:creationId xmlns:a16="http://schemas.microsoft.com/office/drawing/2014/main" id="{FFFEB18F-F81F-4CED-BE64-EB888A77C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319" y="2396423"/>
            <a:ext cx="2461258" cy="246125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5"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t="14020"/>
          <a:stretch/>
        </p:blipFill>
        <p:spPr bwMode="auto">
          <a:xfrm>
            <a:off x="805992" y="2928456"/>
            <a:ext cx="1537912" cy="142182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91" name="Graphic 4">
            <a:extLst>
              <a:ext uri="{FF2B5EF4-FFF2-40B4-BE49-F238E27FC236}">
                <a16:creationId xmlns:a16="http://schemas.microsoft.com/office/drawing/2014/main" id="{A04977CB-3825-471A-A590-C57F8C3503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998183" y="2354460"/>
            <a:ext cx="997902" cy="997897"/>
            <a:chOff x="5734037" y="3067039"/>
            <a:chExt cx="724483" cy="724489"/>
          </a:xfrm>
          <a:solidFill>
            <a:schemeClr val="bg1"/>
          </a:solidFill>
        </p:grpSpPr>
        <p:sp>
          <p:nvSpPr>
            <p:cNvPr id="92" name="Freeform: Shape 91">
              <a:extLst>
                <a:ext uri="{FF2B5EF4-FFF2-40B4-BE49-F238E27FC236}">
                  <a16:creationId xmlns:a16="http://schemas.microsoft.com/office/drawing/2014/main" id="{2B4B4814-3BFD-418E-B5B6-9DC3E0023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6B775DC1-0C03-424C-81DD-0B63736424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9DA07F5D-1F32-483C-8A98-9849D780DE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7A913DD-4597-42B1-9728-4127E83A8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009FBB02-BC59-4864-8DBC-B2B2BD52B3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6BD87CAE-98EF-4EA4-B739-3304AB75B5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1A313AD8-2CA9-4181-84FF-A4EA106FB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90E1FD27-6078-4DDB-85A5-EF32823635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8B87154F-1C33-4D96-AD0F-41A911079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59F7C24D-DA96-4B69-9D48-11ED659814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A1CC3BFF-8D2C-4191-AA89-4B5F07B595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030851AC-DB18-4C88-A8A2-449F772E5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DA0FBDE6-61C6-4EAD-BEF2-895D802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AA861D3C-5355-4A4A-A875-EC40751A7D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998E573C-00D7-4371-9CE5-C72044BCA0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4B74B55B-C24A-4F7B-80B0-59E86E989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361FF18D-542A-4DA3-B579-046996571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B5CD3040-DA11-4096-9ECA-0547EB296B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8DBF68E6-70DC-4C9B-9E36-54DADF5D8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11A82FA5-7042-42C0-82C9-8068C36A6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2F1F1E10-43A7-49C1-9611-E52FB1BF5C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E350A35C-3618-4456-8580-7687EDA435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F4013BD1-ADEE-4116-8B16-8C5FB3B015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D41350A0-245D-42A9-911D-82D77BC3DC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18734813-52CA-4809-A0E0-348308DC47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E626E127-926A-4623-B87E-6944AA8F44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DADDE53E-0E40-4853-BCF0-9B152D6A4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C13F1249-54EA-428F-AE2E-A0579B409F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952C80D7-048D-4658-A5FE-B698CC4E42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A82C20A-8FDC-4735-9608-AD288081F1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EFB7CA94-32F3-403F-9F2B-1E2F701EE5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1066606C-4588-4163-AD08-3AC140409A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B8565D18-023F-46E0-B825-199BFEAD6B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6F96FBB7-2ED0-47E0-9016-421EC9D3D8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7CFFB9F2-9F7C-43A4-A9E6-1EE70C00B7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0421F39C-6A35-4CF1-8E72-2A897C1F8F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ADA5561C-BFBA-4EA2-8A59-2910A2CDF8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B9F79817-A1A8-459C-A1DA-1639CC4EF1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730C5931-2980-4D21-A6AF-33BBB2B4A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6130F5F5-6F7C-41EE-8CBB-1D0839C6FC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671993A-EC69-4341-90B1-F23F6EA5A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D56C4EAD-EE30-43C6-99BC-D4CB4EE9E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0981292-8C2D-477F-BFC1-A0C971DE4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5EB673EB-AAA5-41CD-BD9E-19C05381C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BF0F0673-73C3-44AE-9E98-EE65ADB27C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0908B8D8-11C7-4C6B-9642-2AAD37E24A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FF2F92D7-98B0-4E76-B8C6-AADDDBFCC6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5EC8DDD7-9501-4B67-9C31-6D5930A2B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57BD5C40-C542-47FD-9C2B-EE136CB979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D4CE941A-9B71-4C39-B230-20A18D89BA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3718F172-45D8-46D9-A359-D8A51BE649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151EDA59-37F4-47C4-9579-A4EE16156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CF25555-9B27-45F5-BDE8-EC65FC7B9D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E18D4CBF-5079-4BCF-996F-48C5BD1DC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599F779A-FDDF-4E15-A19E-D734C95A5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98510558-1546-41C7-819E-0C4056E54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B371F762-3D9D-459C-AC86-3183843A44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CDECEFE0-53BB-47FB-97D7-AE0B0E3198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3D7521B5-463A-40A3-BE61-B1CAE3307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6A3596C1-0483-4496-8755-DB608479D6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89261538-C799-4246-B1B3-B3F5B09A08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7FDE36D9-78E7-44D9-BC0F-1BAFDE5B3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DB9D93E5-4ECA-4C24-9FF6-AC81334279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A4C35E97-1F66-4BFD-AE92-7EBC84F1D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C6BF299A-A3D1-430D-80FF-B080C6FC6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9E7CF736-D3DE-4C5E-AA1F-DC4C8AA3AF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D396DF6B-432E-4903-B1AA-D3531FF8A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1ECDFD65-3965-4589-A4C2-16510946F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CA8C54E5-84FF-4F13-AA46-FED8E8DADB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BECA2236-A9B4-439E-9BAB-56AE965F68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E9441778-3D1A-4F75-A5A1-7214DAFB1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B9AA094-8F15-4A0C-AA38-346BD5DDC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19958CA-594A-4498-84BE-F61BFC580B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FDFCE354-2B72-4480-97DE-E882906FDF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C973E6C-6BC5-4FF1-8ECA-8615973121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D64FCB3C-7129-40FC-B584-150E5E62F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E211C60F-B3FE-47DD-BD11-D331736344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0D3EA065-68A6-4DD0-99BA-645480D4A4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2B6AC294-B9BA-4C59-B08A-53548D610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95F31034-2EF3-4F10-85B8-454316F2B9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AA87A0E7-AF0B-4A66-AFF6-689E7D3883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0D8E5EAF-B0C7-4E80-92EF-0209B4FE7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FAA01C3F-AD71-4F07-8664-821309948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A30EC962-F7C8-4F17-A8EB-8EC64ADEFB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FA0DA527-FFEF-4AB6-B38F-FDF228D5B4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FAB5776C-CF29-46E0-9A73-03A318AE69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45572D84-640D-47CC-A862-6DCF1A73E6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0F9CD199-6195-4F64-9E22-94AD9D7600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35BC72FF-17EE-425A-B62A-2E024A6D7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26F3AB89-E7FF-4C05-9243-32DF9B4DF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DABD659D-3754-4F63-9C8D-54AB1549E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C9DF2EF3-55C8-4745-9F55-24B60215DD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13C67022-CC78-4114-891A-C34637A613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A0F93252-C331-4CBB-B4F8-6B12B3903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7F4537F3-EDF5-4626-AFBE-4488E0140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848604B-6F7A-4A76-96F8-6B7BE1FE81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73D47B0C-A018-4B2C-898B-2391FC845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03DD4A89-CBC7-4BEE-AF16-D76807C080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E63C3831-F632-40D9-84E9-FEDA73C6B5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5D39FEFA-CF2D-47D2-A180-417199AE8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987F2FB4-CAFE-4018-A06E-5BAB572FF7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9C990CED-1FA9-4850-8469-1460027704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95BF6636-258D-497B-ABBF-1813F114B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27D9B40C-72EA-4EFC-B711-9F7828061E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454702A9-BABD-4005-8B4D-991D3CFBE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1E860B77-3AB6-46A1-9CE3-37D976AF4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292ABAA7-B221-4C32-8F87-ABBAE21ADA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81D416EA-36C9-4DC6-A012-0C0F3FDF7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A7F4DF81-59CD-4438-AA36-8F1BCCF97A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77C64A27-32D1-40C4-B94F-1093B6DE6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4797AB82-41AF-4856-AFC1-222C6DBC7B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80C1D340-365C-4212-A0FE-D7D06095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3493915A-115F-4720-86A4-853B732307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2B7C4C77-1BED-4D31-8452-96E6F6B2A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98B04703-29C2-4A3B-AF19-7434D788E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6557C845-906D-43D8-92DE-72EF46068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55858061-043C-4334-BFCE-D9F77366A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5B825429-701A-43D0-83FA-2AF61D842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633109C-AACA-40CF-B41E-488FD48841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F7558F3F-5D90-45F4-AA12-07ED3A5192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51DD258-CE67-424A-BF5B-AFFA82B56B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4400BE62-7130-4D75-B3AB-AA78B0224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22DE0A40-C470-4BF2-86BE-950D01B0CE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FD0A8776-E748-4D71-999B-FF5213CB4F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9868C751-1379-453B-AC78-C61BCDFD7C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AB5E0827-B184-45E4-BE8A-A6E9B4456A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528E9365-B34E-471B-B5F5-7D7AA0226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E32C453C-483A-468F-8AE5-9653EE06C6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8206E38D-8DBE-4126-8CAC-F737F5835F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ED5D9B69-81D5-4D7D-875B-4E07EC457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E5212BDC-A49B-4150-8C9A-BFD08D9E1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D8A2BE4D-B38F-4C4C-A82F-FABB3DE999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4EFD994-9359-4615-BFA9-DFCC942FE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4205EAC6-6E11-4106-A079-7E9F2F62CA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EDDCF5F4-CA05-4922-AF4B-F9629D6F3D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09113CF3-AB25-42A2-8DE0-735C1F40C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FB5092A3-B3FA-4AC8-82C3-FA386B8480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08F8F5D2-8958-4ED5-94E8-B4AB9F442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87D2E7CC-7DFE-42C8-9E78-44777D7B9C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6E57A90F-A41A-4C97-8EA3-ADD911EDD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B9C217A0-4087-4422-8635-C74D0B13AF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9C0E89CF-75CB-4D42-9E44-ADF284D84F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5564F9F3-0D82-4874-9440-38F3AF917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8E318789-20ED-497A-AFEB-3280B07AB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F2256C04-2807-49A4-93C3-95542421D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14FBD6ED-2E68-4F38-BF88-DC75DAECAF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AF7BF2B0-9477-4227-9CDB-98E8AF7C1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7B6B9DAA-B992-45AD-A992-9CDFB41B94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8DE418D1-D67F-4FD8-BA49-CC986A712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39AB1E1F-243A-489C-8753-69078993E9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F5E4BFF9-A8A8-4B08-AC59-228B81E02A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D3D80DFA-96DF-4CD6-B136-557368FF3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1ED3E86E-8BEE-463D-A646-180ABD21F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ADD483A5-049C-4EBA-B2D1-910117903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1116FEF0-D89A-43D8-B160-04E86A39F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517D6EEA-1BB1-4EC1-87B7-2CAFBE348A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2EBD1224-D8F1-4976-BE1F-B4ABB071AD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DEBB9B87-CACC-4819-BEFA-C8A0C1AF2A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5259DF1F-DEAD-492D-AFEE-BA7BB1A7E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D3573A36-F1A6-4532-829C-AE49B7CE2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F1A8D26A-350C-45FE-AA87-4AC5C0568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5044A982-3E0F-4D17-9104-27E2D2D2F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68EB580A-7544-41A1-AE10-5C52B00FBD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65DBF4F2-4158-4DA7-AF14-7F9DDF07BF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F43513B1-0D48-4482-AA4E-2046DE5854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AC04BF60-8F64-4663-A8B4-D8BC1943B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B9A4999-4058-4260-B3D7-A8B6C1361B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99FCBE72-DC7B-42FD-B59A-E1714802EA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2FC3A23A-4EDB-4DD4-B293-746E0255A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sp>
        <p:nvSpPr>
          <p:cNvPr id="7" name="TextBox 6"/>
          <p:cNvSpPr txBox="1"/>
          <p:nvPr/>
        </p:nvSpPr>
        <p:spPr>
          <a:xfrm>
            <a:off x="4857952" y="1468912"/>
            <a:ext cx="3731078" cy="2857726"/>
          </a:xfrm>
          <a:prstGeom prst="rect">
            <a:avLst/>
          </a:prstGeom>
        </p:spPr>
        <p:txBody>
          <a:bodyPr vert="horz" lIns="91440" tIns="45720" rIns="91440" bIns="45720" rtlCol="0" anchor="t">
            <a:normAutofit/>
          </a:bodyPr>
          <a:lstStyle/>
          <a:p>
            <a:pPr indent="-228600" defTabSz="914400">
              <a:lnSpc>
                <a:spcPct val="90000"/>
              </a:lnSpc>
              <a:spcAft>
                <a:spcPts val="600"/>
              </a:spcAft>
              <a:buFont typeface="Arial"/>
              <a:buChar char="•"/>
            </a:pPr>
            <a:r>
              <a:rPr lang="en-US">
                <a:solidFill>
                  <a:schemeClr val="bg1"/>
                </a:solidFill>
              </a:rPr>
              <a:t>Adaptive Gaussian                       </a:t>
            </a:r>
          </a:p>
          <a:p>
            <a:pPr indent="-228600" defTabSz="914400">
              <a:lnSpc>
                <a:spcPct val="90000"/>
              </a:lnSpc>
              <a:spcAft>
                <a:spcPts val="600"/>
              </a:spcAft>
              <a:buFont typeface="Arial" panose="020B0604020202020204" pitchFamily="34" charset="0"/>
              <a:buChar char="•"/>
            </a:pPr>
            <a:endParaRPr lang="en-US">
              <a:solidFill>
                <a:schemeClr val="bg1"/>
              </a:solidFill>
              <a:cs typeface="Calibri"/>
            </a:endParaRPr>
          </a:p>
          <a:p>
            <a:pPr indent="-228600" defTabSz="914400">
              <a:lnSpc>
                <a:spcPct val="90000"/>
              </a:lnSpc>
              <a:spcAft>
                <a:spcPts val="600"/>
              </a:spcAft>
              <a:buFont typeface="Arial" panose="020B0604020202020204" pitchFamily="34" charset="0"/>
              <a:buChar char="•"/>
            </a:pPr>
            <a:endParaRPr lang="en-US">
              <a:solidFill>
                <a:schemeClr val="bg1"/>
              </a:solidFill>
              <a:cs typeface="Calibri"/>
            </a:endParaRPr>
          </a:p>
          <a:p>
            <a:pPr indent="-228600" defTabSz="914400">
              <a:lnSpc>
                <a:spcPct val="90000"/>
              </a:lnSpc>
              <a:spcAft>
                <a:spcPts val="600"/>
              </a:spcAft>
              <a:buFont typeface="Arial" panose="020B0604020202020204" pitchFamily="34" charset="0"/>
              <a:buChar char="•"/>
            </a:pPr>
            <a:endParaRPr lang="en-US">
              <a:solidFill>
                <a:schemeClr val="bg1"/>
              </a:solidFill>
            </a:endParaRPr>
          </a:p>
          <a:p>
            <a:pPr indent="-228600" defTabSz="914400">
              <a:lnSpc>
                <a:spcPct val="90000"/>
              </a:lnSpc>
              <a:spcAft>
                <a:spcPts val="600"/>
              </a:spcAft>
              <a:buFont typeface="Arial" panose="020B0604020202020204" pitchFamily="34" charset="0"/>
              <a:buChar char="•"/>
            </a:pPr>
            <a:endParaRPr lang="en-US">
              <a:solidFill>
                <a:schemeClr val="bg1"/>
              </a:solidFill>
            </a:endParaRPr>
          </a:p>
          <a:p>
            <a:pPr indent="-228600" defTabSz="914400">
              <a:lnSpc>
                <a:spcPct val="90000"/>
              </a:lnSpc>
              <a:spcAft>
                <a:spcPts val="600"/>
              </a:spcAft>
              <a:buFont typeface="Arial" panose="020B0604020202020204" pitchFamily="34" charset="0"/>
              <a:buChar char="•"/>
            </a:pPr>
            <a:endParaRPr lang="en-US">
              <a:solidFill>
                <a:schemeClr val="bg1"/>
              </a:solidFill>
            </a:endParaRPr>
          </a:p>
          <a:p>
            <a:pPr indent="-228600" defTabSz="914400">
              <a:lnSpc>
                <a:spcPct val="90000"/>
              </a:lnSpc>
              <a:spcAft>
                <a:spcPts val="600"/>
              </a:spcAft>
              <a:buFont typeface="Arial" panose="020B0604020202020204" pitchFamily="34" charset="0"/>
              <a:buChar char="•"/>
            </a:pPr>
            <a:r>
              <a:rPr lang="en-US">
                <a:solidFill>
                  <a:schemeClr val="bg1"/>
                </a:solidFill>
              </a:rPr>
              <a:t>Adaptive Mean</a:t>
            </a:r>
            <a:endParaRPr lang="en-US">
              <a:solidFill>
                <a:schemeClr val="bg1"/>
              </a:solidFill>
              <a:cs typeface="Calibri"/>
            </a:endParaRPr>
          </a:p>
        </p:txBody>
      </p:sp>
    </p:spTree>
    <p:extLst>
      <p:ext uri="{BB962C8B-B14F-4D97-AF65-F5344CB8AC3E}">
        <p14:creationId xmlns:p14="http://schemas.microsoft.com/office/powerpoint/2010/main" val="29473473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97661" y="210280"/>
            <a:ext cx="8579095" cy="138319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1FC88D8A-34EB-4369-9DEF-E6191B80C203}"/>
              </a:ext>
            </a:extLst>
          </p:cNvPr>
          <p:cNvSpPr>
            <a:spLocks noGrp="1"/>
          </p:cNvSpPr>
          <p:nvPr>
            <p:ph type="title"/>
          </p:nvPr>
        </p:nvSpPr>
        <p:spPr>
          <a:xfrm>
            <a:off x="409763" y="325158"/>
            <a:ext cx="8354890" cy="697836"/>
          </a:xfrm>
        </p:spPr>
        <p:txBody>
          <a:bodyPr vert="horz" lIns="91440" tIns="45720" rIns="91440" bIns="45720" rtlCol="0" anchor="b">
            <a:normAutofit/>
          </a:bodyPr>
          <a:lstStyle/>
          <a:p>
            <a:pPr algn="ctr"/>
            <a:r>
              <a:rPr lang="en-US" sz="4100" b="1">
                <a:solidFill>
                  <a:srgbClr val="FFFFFF"/>
                </a:solidFill>
                <a:sym typeface="Roboto"/>
              </a:rPr>
              <a:t>Masking:</a:t>
            </a:r>
            <a:endParaRPr lang="en-US" sz="4100" b="1">
              <a:solidFill>
                <a:srgbClr val="FFFFFF"/>
              </a:solidFill>
            </a:endParaRPr>
          </a:p>
        </p:txBody>
      </p:sp>
      <p:cxnSp>
        <p:nvCxnSpPr>
          <p:cNvPr id="15" name="Straight Connector 1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672558" y="1141719"/>
            <a:ext cx="58293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Google Shape;305;p50">
            <a:extLst>
              <a:ext uri="{FF2B5EF4-FFF2-40B4-BE49-F238E27FC236}">
                <a16:creationId xmlns:a16="http://schemas.microsoft.com/office/drawing/2014/main" id="{006FBD37-528D-4E52-8480-108198CCCC38}"/>
              </a:ext>
            </a:extLst>
          </p:cNvPr>
          <p:cNvPicPr preferRelativeResize="0"/>
          <p:nvPr/>
        </p:nvPicPr>
        <p:blipFill rotWithShape="1">
          <a:blip r:embed="rId2"/>
          <a:stretch/>
        </p:blipFill>
        <p:spPr>
          <a:xfrm>
            <a:off x="4876229" y="1786495"/>
            <a:ext cx="3997637" cy="2998228"/>
          </a:xfrm>
          <a:prstGeom prst="rect">
            <a:avLst/>
          </a:prstGeom>
          <a:noFill/>
        </p:spPr>
      </p:pic>
      <p:cxnSp>
        <p:nvCxnSpPr>
          <p:cNvPr id="17" name="Straight Connector 16">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87208" y="1947627"/>
            <a:ext cx="0" cy="27432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4" name="Google Shape;304;p50">
            <a:extLst>
              <a:ext uri="{FF2B5EF4-FFF2-40B4-BE49-F238E27FC236}">
                <a16:creationId xmlns:a16="http://schemas.microsoft.com/office/drawing/2014/main" id="{2D887879-86F1-46F1-9605-3E53CCAC7390}"/>
              </a:ext>
            </a:extLst>
          </p:cNvPr>
          <p:cNvPicPr preferRelativeResize="0">
            <a:picLocks noGrp="1"/>
          </p:cNvPicPr>
          <p:nvPr>
            <p:ph idx="1"/>
          </p:nvPr>
        </p:nvPicPr>
        <p:blipFill rotWithShape="1">
          <a:blip r:embed="rId3"/>
          <a:stretch/>
        </p:blipFill>
        <p:spPr>
          <a:xfrm>
            <a:off x="292145" y="1820113"/>
            <a:ext cx="3997637" cy="2998228"/>
          </a:xfrm>
          <a:prstGeom prst="rect">
            <a:avLst/>
          </a:prstGeom>
          <a:noFill/>
        </p:spPr>
      </p:pic>
      <p:pic>
        <p:nvPicPr>
          <p:cNvPr id="11" name="Picture 10" descr="Can_is_hui mask on can小熊 GIF">
            <a:extLst>
              <a:ext uri="{FF2B5EF4-FFF2-40B4-BE49-F238E27FC236}">
                <a16:creationId xmlns:a16="http://schemas.microsoft.com/office/drawing/2014/main" id="{1E44C660-8564-43A0-B6EF-35BE2F4BD0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1921" y="705540"/>
            <a:ext cx="1330427" cy="13304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50950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1FC88D8A-34EB-4369-9DEF-E6191B80C203}"/>
              </a:ext>
            </a:extLst>
          </p:cNvPr>
          <p:cNvSpPr>
            <a:spLocks noGrp="1"/>
          </p:cNvSpPr>
          <p:nvPr>
            <p:ph type="title"/>
          </p:nvPr>
        </p:nvSpPr>
        <p:spPr>
          <a:xfrm>
            <a:off x="628650" y="502443"/>
            <a:ext cx="3381709" cy="994173"/>
          </a:xfrm>
        </p:spPr>
        <p:txBody>
          <a:bodyPr anchor="b">
            <a:normAutofit/>
          </a:bodyPr>
          <a:lstStyle/>
          <a:p>
            <a:pPr algn="r"/>
            <a:r>
              <a:rPr lang="en-IN" b="1">
                <a:solidFill>
                  <a:schemeClr val="bg1"/>
                </a:solidFill>
                <a:latin typeface="Roboto"/>
                <a:ea typeface="Roboto"/>
                <a:cs typeface="Roboto"/>
                <a:sym typeface="Roboto"/>
              </a:rPr>
              <a:t>Masking:</a:t>
            </a:r>
            <a:endParaRPr lang="en-US" b="1">
              <a:solidFill>
                <a:schemeClr val="bg1"/>
              </a:solidFill>
              <a:latin typeface="Roboto"/>
              <a:ea typeface="Roboto"/>
              <a:cs typeface="Roboto"/>
            </a:endParaRPr>
          </a:p>
        </p:txBody>
      </p:sp>
      <p:cxnSp>
        <p:nvCxnSpPr>
          <p:cNvPr id="7"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4657" y="1519755"/>
            <a:ext cx="391570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0706EA3-B9C4-421C-929E-595B6A96B3F4}"/>
              </a:ext>
            </a:extLst>
          </p:cNvPr>
          <p:cNvSpPr>
            <a:spLocks noGrp="1"/>
          </p:cNvSpPr>
          <p:nvPr>
            <p:ph idx="1"/>
          </p:nvPr>
        </p:nvSpPr>
        <p:spPr>
          <a:xfrm>
            <a:off x="1044500" y="1799217"/>
            <a:ext cx="7054999" cy="2644608"/>
          </a:xfrm>
        </p:spPr>
        <p:txBody>
          <a:bodyPr vert="horz" lIns="91440" tIns="45720" rIns="91440" bIns="45720" rtlCol="0">
            <a:normAutofit/>
          </a:bodyPr>
          <a:lstStyle/>
          <a:p>
            <a:pPr marL="101600" marR="114300" lvl="0" indent="0" rtl="0">
              <a:spcBef>
                <a:spcPts val="0"/>
              </a:spcBef>
              <a:spcAft>
                <a:spcPts val="600"/>
              </a:spcAft>
              <a:buSzPts val="2000"/>
              <a:buNone/>
            </a:pPr>
            <a:r>
              <a:rPr lang="en-US" sz="1500">
                <a:solidFill>
                  <a:schemeClr val="bg1"/>
                </a:solidFill>
                <a:latin typeface="Segoe UI Black" pitchFamily="34" charset="0"/>
                <a:ea typeface="Segoe UI Black" pitchFamily="34" charset="0"/>
                <a:cs typeface="Roboto"/>
                <a:sym typeface="Roboto"/>
              </a:rPr>
              <a:t>lower = np.array ([100, 200, 0])</a:t>
            </a:r>
          </a:p>
          <a:p>
            <a:pPr marL="101600" marR="114300" lvl="0" indent="0" rtl="0">
              <a:spcBef>
                <a:spcPts val="0"/>
              </a:spcBef>
              <a:spcAft>
                <a:spcPts val="600"/>
              </a:spcAft>
              <a:buSzPts val="2000"/>
              <a:buNone/>
            </a:pPr>
            <a:r>
              <a:rPr lang="en-US" sz="1500">
                <a:solidFill>
                  <a:schemeClr val="bg1"/>
                </a:solidFill>
                <a:latin typeface="Segoe UI Black" pitchFamily="34" charset="0"/>
                <a:ea typeface="Segoe UI Black" pitchFamily="34" charset="0"/>
                <a:cs typeface="Roboto"/>
                <a:sym typeface="Roboto"/>
              </a:rPr>
              <a:t>upper = np.array ([200, 255, 55])</a:t>
            </a:r>
          </a:p>
          <a:p>
            <a:pPr marL="101600" marR="114300" lvl="0" indent="0" rtl="0">
              <a:spcBef>
                <a:spcPts val="0"/>
              </a:spcBef>
              <a:spcAft>
                <a:spcPts val="600"/>
              </a:spcAft>
              <a:buSzPts val="2000"/>
              <a:buNone/>
            </a:pPr>
            <a:r>
              <a:rPr lang="en-US" sz="1500">
                <a:solidFill>
                  <a:schemeClr val="bg1"/>
                </a:solidFill>
                <a:latin typeface="Segoe UI Black" pitchFamily="34" charset="0"/>
                <a:ea typeface="Segoe UI Black" pitchFamily="34" charset="0"/>
                <a:cs typeface="Roboto"/>
                <a:sym typeface="Roboto"/>
              </a:rPr>
              <a:t>new_img = cv2.inRange (old_img, lower, upper)</a:t>
            </a:r>
          </a:p>
          <a:p>
            <a:pPr marL="457200" marR="114300" lvl="0" indent="-355600" rtl="0">
              <a:spcBef>
                <a:spcPts val="0"/>
              </a:spcBef>
              <a:spcAft>
                <a:spcPts val="600"/>
              </a:spcAft>
              <a:buSzPts val="2000"/>
              <a:buFont typeface="Roboto"/>
              <a:buChar char="●"/>
            </a:pPr>
            <a:endParaRPr lang="en-US" sz="1500">
              <a:solidFill>
                <a:schemeClr val="bg1"/>
              </a:solidFill>
              <a:latin typeface="Roboto"/>
              <a:ea typeface="Roboto"/>
              <a:cs typeface="Roboto"/>
              <a:sym typeface="Roboto"/>
            </a:endParaRPr>
          </a:p>
          <a:p>
            <a:pPr marL="457200" marR="114300" indent="-355600">
              <a:spcBef>
                <a:spcPts val="0"/>
              </a:spcBef>
              <a:spcAft>
                <a:spcPts val="600"/>
              </a:spcAft>
              <a:buSzPts val="2000"/>
              <a:buFont typeface="Roboto"/>
              <a:buChar char="●"/>
            </a:pPr>
            <a:r>
              <a:rPr lang="en-US" sz="1500">
                <a:solidFill>
                  <a:schemeClr val="bg1"/>
                </a:solidFill>
                <a:latin typeface="Roboto"/>
                <a:ea typeface="Roboto"/>
                <a:cs typeface="Roboto"/>
                <a:sym typeface="Roboto"/>
              </a:rPr>
              <a:t>Masking means making a binary mask for a desired color.</a:t>
            </a:r>
          </a:p>
          <a:p>
            <a:pPr marL="457200" marR="114300" lvl="0" indent="-355600" rtl="0">
              <a:spcBef>
                <a:spcPts val="0"/>
              </a:spcBef>
              <a:spcAft>
                <a:spcPts val="600"/>
              </a:spcAft>
              <a:buSzPts val="2000"/>
              <a:buFont typeface="Roboto"/>
              <a:buChar char="●"/>
            </a:pPr>
            <a:r>
              <a:rPr lang="en-US" sz="1500">
                <a:solidFill>
                  <a:schemeClr val="bg1"/>
                </a:solidFill>
                <a:latin typeface="Roboto"/>
                <a:ea typeface="Roboto"/>
                <a:cs typeface="Roboto"/>
                <a:sym typeface="Roboto"/>
              </a:rPr>
              <a:t>Masking is preferably done on HSV images because it is easy to choose color in HSV format.</a:t>
            </a:r>
          </a:p>
          <a:p>
            <a:pPr marL="457200" marR="114300" lvl="0" indent="-355600" rtl="0">
              <a:spcBef>
                <a:spcPts val="0"/>
              </a:spcBef>
              <a:spcAft>
                <a:spcPts val="600"/>
              </a:spcAft>
              <a:buSzPts val="2000"/>
              <a:buFont typeface="Roboto"/>
              <a:buChar char="●"/>
            </a:pPr>
            <a:r>
              <a:rPr lang="en-US" sz="1500">
                <a:solidFill>
                  <a:schemeClr val="bg1"/>
                </a:solidFill>
                <a:latin typeface="Roboto"/>
                <a:ea typeface="Roboto"/>
                <a:cs typeface="Roboto"/>
                <a:sym typeface="Roboto"/>
              </a:rPr>
              <a:t>We define a lower_value and an upper_value. All the colors which lie in the specified range are given value 1 in the mask and the rest are given 0.</a:t>
            </a:r>
          </a:p>
        </p:txBody>
      </p:sp>
      <p:sp>
        <p:nvSpPr>
          <p:cNvPr id="14"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654" y="86394"/>
            <a:ext cx="8954691" cy="4970711"/>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4839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88D8A-34EB-4369-9DEF-E6191B80C203}"/>
              </a:ext>
            </a:extLst>
          </p:cNvPr>
          <p:cNvSpPr>
            <a:spLocks noGrp="1"/>
          </p:cNvSpPr>
          <p:nvPr>
            <p:ph type="title"/>
          </p:nvPr>
        </p:nvSpPr>
        <p:spPr/>
        <p:txBody>
          <a:bodyPr>
            <a:normAutofit/>
          </a:bodyPr>
          <a:lstStyle/>
          <a:p>
            <a:r>
              <a:rPr lang="en-IN" sz="2400" b="1">
                <a:latin typeface="Roboto"/>
                <a:ea typeface="Roboto"/>
                <a:cs typeface="Roboto"/>
                <a:sym typeface="Roboto"/>
              </a:rPr>
              <a:t>Morphological operations:</a:t>
            </a:r>
            <a:endParaRPr lang="en-US" sz="2400" b="1">
              <a:latin typeface="Roboto"/>
              <a:ea typeface="Roboto"/>
              <a:cs typeface="Roboto"/>
            </a:endParaRP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2388" y="2020005"/>
            <a:ext cx="1829993" cy="1827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3105" y="2020006"/>
            <a:ext cx="1821945" cy="1827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6874" y="2045490"/>
            <a:ext cx="1730736" cy="17763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id="{61713F2F-8D8F-4F9F-85D9-CEC6FD2A911F}"/>
              </a:ext>
            </a:extLst>
          </p:cNvPr>
          <p:cNvSpPr txBox="1"/>
          <p:nvPr/>
        </p:nvSpPr>
        <p:spPr>
          <a:xfrm>
            <a:off x="1779170" y="3959893"/>
            <a:ext cx="62473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Original                                     Eroded                                    Dilated</a:t>
            </a:r>
          </a:p>
        </p:txBody>
      </p:sp>
    </p:spTree>
    <p:extLst>
      <p:ext uri="{BB962C8B-B14F-4D97-AF65-F5344CB8AC3E}">
        <p14:creationId xmlns:p14="http://schemas.microsoft.com/office/powerpoint/2010/main" val="14950216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8" name="Rectangle 7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C88D8A-34EB-4369-9DEF-E6191B80C203}"/>
              </a:ext>
            </a:extLst>
          </p:cNvPr>
          <p:cNvSpPr>
            <a:spLocks noGrp="1"/>
          </p:cNvSpPr>
          <p:nvPr>
            <p:ph type="title"/>
          </p:nvPr>
        </p:nvSpPr>
        <p:spPr>
          <a:xfrm>
            <a:off x="635620" y="624966"/>
            <a:ext cx="3293268" cy="992579"/>
          </a:xfrm>
        </p:spPr>
        <p:txBody>
          <a:bodyPr anchor="t">
            <a:normAutofit/>
          </a:bodyPr>
          <a:lstStyle/>
          <a:p>
            <a:r>
              <a:rPr lang="en-IN" sz="3000" b="1">
                <a:solidFill>
                  <a:schemeClr val="bg1"/>
                </a:solidFill>
                <a:latin typeface="Roboto"/>
                <a:ea typeface="Roboto"/>
                <a:cs typeface="Roboto"/>
                <a:sym typeface="Roboto"/>
              </a:rPr>
              <a:t>Morphological operations:</a:t>
            </a:r>
            <a:endParaRPr lang="en-US" sz="3000" b="1">
              <a:solidFill>
                <a:schemeClr val="bg1"/>
              </a:solidFill>
              <a:latin typeface="Roboto"/>
              <a:ea typeface="Roboto"/>
              <a:cs typeface="Roboto"/>
            </a:endParaRPr>
          </a:p>
        </p:txBody>
      </p:sp>
      <p:sp>
        <p:nvSpPr>
          <p:cNvPr id="3" name="Content Placeholder 2">
            <a:extLst>
              <a:ext uri="{FF2B5EF4-FFF2-40B4-BE49-F238E27FC236}">
                <a16:creationId xmlns:a16="http://schemas.microsoft.com/office/drawing/2014/main" id="{30706EA3-B9C4-421C-929E-595B6A96B3F4}"/>
              </a:ext>
            </a:extLst>
          </p:cNvPr>
          <p:cNvSpPr>
            <a:spLocks noGrp="1"/>
          </p:cNvSpPr>
          <p:nvPr>
            <p:ph idx="1"/>
          </p:nvPr>
        </p:nvSpPr>
        <p:spPr>
          <a:xfrm>
            <a:off x="572895" y="1760422"/>
            <a:ext cx="4971279" cy="2907060"/>
          </a:xfrm>
        </p:spPr>
        <p:txBody>
          <a:bodyPr vert="horz" lIns="91440" tIns="45720" rIns="91440" bIns="45720" rtlCol="0">
            <a:normAutofit/>
          </a:bodyPr>
          <a:lstStyle/>
          <a:p>
            <a:pPr marL="101600" marR="114300" lvl="0" indent="0" rtl="0">
              <a:spcBef>
                <a:spcPts val="0"/>
              </a:spcBef>
              <a:spcAft>
                <a:spcPts val="600"/>
              </a:spcAft>
              <a:buSzPts val="2000"/>
              <a:buNone/>
            </a:pPr>
            <a:endParaRPr lang="en-US" sz="1200">
              <a:solidFill>
                <a:schemeClr val="bg1">
                  <a:alpha val="80000"/>
                </a:schemeClr>
              </a:solidFill>
              <a:latin typeface="Roboto"/>
              <a:ea typeface="Roboto"/>
              <a:cs typeface="Roboto"/>
              <a:sym typeface="Roboto"/>
            </a:endParaRPr>
          </a:p>
          <a:p>
            <a:pPr marL="457200" marR="114300" lvl="0" indent="-355600" rtl="0">
              <a:spcBef>
                <a:spcPts val="0"/>
              </a:spcBef>
              <a:spcAft>
                <a:spcPts val="600"/>
              </a:spcAft>
              <a:buSzPts val="2000"/>
              <a:buFont typeface="Roboto"/>
              <a:buChar char="●"/>
            </a:pPr>
            <a:r>
              <a:rPr lang="en-US" sz="1200">
                <a:solidFill>
                  <a:schemeClr val="bg1">
                    <a:alpha val="80000"/>
                  </a:schemeClr>
                </a:solidFill>
                <a:latin typeface="Roboto"/>
                <a:ea typeface="Roboto"/>
                <a:cs typeface="Roboto"/>
                <a:sym typeface="Roboto"/>
              </a:rPr>
              <a:t>Usually applied on binary images.</a:t>
            </a:r>
          </a:p>
          <a:p>
            <a:pPr marL="457200" marR="114300" lvl="0" indent="-355600" rtl="0">
              <a:spcBef>
                <a:spcPts val="0"/>
              </a:spcBef>
              <a:spcAft>
                <a:spcPts val="600"/>
              </a:spcAft>
              <a:buSzPts val="2000"/>
              <a:buFont typeface="Roboto"/>
              <a:buChar char="●"/>
            </a:pPr>
            <a:r>
              <a:rPr lang="en-US" sz="1200" u="sng">
                <a:solidFill>
                  <a:schemeClr val="bg1">
                    <a:alpha val="80000"/>
                  </a:schemeClr>
                </a:solidFill>
                <a:latin typeface="Roboto"/>
                <a:ea typeface="Roboto"/>
                <a:cs typeface="Roboto"/>
                <a:sym typeface="Roboto"/>
              </a:rPr>
              <a:t>Erosion</a:t>
            </a:r>
            <a:r>
              <a:rPr lang="en-US" sz="1200">
                <a:solidFill>
                  <a:schemeClr val="bg1">
                    <a:alpha val="80000"/>
                  </a:schemeClr>
                </a:solidFill>
                <a:latin typeface="Roboto"/>
                <a:ea typeface="Roboto"/>
                <a:cs typeface="Roboto"/>
                <a:sym typeface="Roboto"/>
              </a:rPr>
              <a:t>: All the pixels near the boundary will be discarded depending upon the size of the kernel.</a:t>
            </a:r>
          </a:p>
          <a:p>
            <a:pPr marL="101600" marR="114300" lvl="0" indent="0" rtl="0">
              <a:spcBef>
                <a:spcPts val="0"/>
              </a:spcBef>
              <a:spcAft>
                <a:spcPts val="600"/>
              </a:spcAft>
              <a:buSzPts val="2000"/>
              <a:buNone/>
            </a:pPr>
            <a:r>
              <a:rPr lang="en-US" sz="1200">
                <a:solidFill>
                  <a:schemeClr val="bg1">
                    <a:alpha val="80000"/>
                  </a:schemeClr>
                </a:solidFill>
                <a:latin typeface="Roboto"/>
                <a:ea typeface="Roboto"/>
                <a:cs typeface="Roboto"/>
                <a:sym typeface="Roboto"/>
              </a:rPr>
              <a:t>	</a:t>
            </a:r>
            <a:r>
              <a:rPr lang="en-US" sz="1200">
                <a:solidFill>
                  <a:schemeClr val="bg1">
                    <a:alpha val="80000"/>
                  </a:schemeClr>
                </a:solidFill>
                <a:latin typeface="Segoe UI Black" pitchFamily="34" charset="0"/>
                <a:ea typeface="Segoe UI Black" pitchFamily="34" charset="0"/>
                <a:cs typeface="Roboto"/>
                <a:sym typeface="Roboto"/>
              </a:rPr>
              <a:t>kernel = np.ones((5, 5))</a:t>
            </a:r>
          </a:p>
          <a:p>
            <a:pPr marL="101600" marR="114300" lvl="0" indent="0" rtl="0">
              <a:spcBef>
                <a:spcPts val="0"/>
              </a:spcBef>
              <a:spcAft>
                <a:spcPts val="600"/>
              </a:spcAft>
              <a:buSzPts val="2000"/>
              <a:buNone/>
            </a:pPr>
            <a:r>
              <a:rPr lang="en-US" sz="1200">
                <a:solidFill>
                  <a:schemeClr val="bg1">
                    <a:alpha val="80000"/>
                  </a:schemeClr>
                </a:solidFill>
                <a:latin typeface="Segoe UI Black" pitchFamily="34" charset="0"/>
                <a:ea typeface="Segoe UI Black" pitchFamily="34" charset="0"/>
                <a:cs typeface="Roboto"/>
                <a:sym typeface="Roboto"/>
              </a:rPr>
              <a:t>	erosion = cv2.erode(img, kernel, iterations=1)</a:t>
            </a:r>
          </a:p>
          <a:p>
            <a:pPr marL="457200" marR="114300" lvl="0" indent="-355600" rtl="0">
              <a:spcBef>
                <a:spcPts val="0"/>
              </a:spcBef>
              <a:spcAft>
                <a:spcPts val="600"/>
              </a:spcAft>
              <a:buSzPts val="2000"/>
              <a:buFont typeface="Roboto"/>
              <a:buChar char="●"/>
            </a:pPr>
            <a:r>
              <a:rPr lang="en-US" sz="1200" u="sng">
                <a:solidFill>
                  <a:schemeClr val="bg1">
                    <a:alpha val="80000"/>
                  </a:schemeClr>
                </a:solidFill>
                <a:latin typeface="Roboto"/>
                <a:ea typeface="Roboto"/>
                <a:cs typeface="Roboto"/>
                <a:sym typeface="Roboto"/>
              </a:rPr>
              <a:t>Dilation</a:t>
            </a:r>
            <a:r>
              <a:rPr lang="en-US" sz="1200">
                <a:solidFill>
                  <a:schemeClr val="bg1">
                    <a:alpha val="80000"/>
                  </a:schemeClr>
                </a:solidFill>
                <a:latin typeface="Roboto"/>
                <a:ea typeface="Roboto"/>
                <a:cs typeface="Roboto"/>
                <a:sym typeface="Roboto"/>
              </a:rPr>
              <a:t>: Opposite to erosion, i.e. increases white area.</a:t>
            </a:r>
          </a:p>
          <a:p>
            <a:pPr marL="101600" marR="114300" lvl="0" indent="0" rtl="0">
              <a:spcBef>
                <a:spcPts val="0"/>
              </a:spcBef>
              <a:spcAft>
                <a:spcPts val="600"/>
              </a:spcAft>
              <a:buSzPts val="2000"/>
              <a:buNone/>
            </a:pPr>
            <a:r>
              <a:rPr lang="en-US" sz="1200">
                <a:solidFill>
                  <a:schemeClr val="bg1">
                    <a:alpha val="80000"/>
                  </a:schemeClr>
                </a:solidFill>
                <a:latin typeface="Roboto"/>
                <a:ea typeface="Roboto"/>
                <a:cs typeface="Roboto"/>
                <a:sym typeface="Roboto"/>
              </a:rPr>
              <a:t>	</a:t>
            </a:r>
            <a:r>
              <a:rPr lang="en-US" sz="1200">
                <a:solidFill>
                  <a:schemeClr val="bg1">
                    <a:alpha val="80000"/>
                  </a:schemeClr>
                </a:solidFill>
                <a:latin typeface="Segoe UI Black" pitchFamily="34" charset="0"/>
                <a:ea typeface="Segoe UI Black" pitchFamily="34" charset="0"/>
                <a:cs typeface="Roboto"/>
                <a:sym typeface="Roboto"/>
              </a:rPr>
              <a:t>dilation = cv2.dilate(img, kernel, iterations=1)</a:t>
            </a:r>
          </a:p>
        </p:txBody>
      </p:sp>
      <p:pic>
        <p:nvPicPr>
          <p:cNvPr id="1026" name="Picture 2" descr="season 16 lsd GIF">
            <a:extLst>
              <a:ext uri="{FF2B5EF4-FFF2-40B4-BE49-F238E27FC236}">
                <a16:creationId xmlns:a16="http://schemas.microsoft.com/office/drawing/2014/main" id="{8CFC49DA-D0F4-4350-9554-95B75984FE5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880538" y="1532104"/>
            <a:ext cx="2757403" cy="2084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87995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1231314"/>
            <a:ext cx="3293268" cy="992579"/>
          </a:xfrm>
        </p:spPr>
        <p:txBody>
          <a:bodyPr anchor="t">
            <a:normAutofit/>
          </a:bodyPr>
          <a:lstStyle/>
          <a:p>
            <a:r>
              <a:rPr lang="en-IN" sz="3000" b="1">
                <a:solidFill>
                  <a:schemeClr val="bg1"/>
                </a:solidFill>
                <a:latin typeface="Roboto"/>
                <a:ea typeface="Roboto"/>
                <a:cs typeface="Roboto"/>
              </a:rPr>
              <a:t>Drawing on images</a:t>
            </a:r>
          </a:p>
        </p:txBody>
      </p:sp>
      <p:sp>
        <p:nvSpPr>
          <p:cNvPr id="3" name="Content Placeholder 2"/>
          <p:cNvSpPr>
            <a:spLocks noGrp="1"/>
          </p:cNvSpPr>
          <p:nvPr>
            <p:ph idx="1"/>
          </p:nvPr>
        </p:nvSpPr>
        <p:spPr>
          <a:xfrm>
            <a:off x="628650" y="2359800"/>
            <a:ext cx="3814341" cy="1840725"/>
          </a:xfrm>
        </p:spPr>
        <p:txBody>
          <a:bodyPr>
            <a:normAutofit/>
          </a:bodyPr>
          <a:lstStyle/>
          <a:p>
            <a:pPr marL="457200" marR="114300" indent="-355600">
              <a:spcBef>
                <a:spcPts val="0"/>
              </a:spcBef>
              <a:spcAft>
                <a:spcPts val="600"/>
              </a:spcAft>
              <a:buSzPts val="2000"/>
              <a:buFont typeface="Roboto"/>
              <a:buChar char="●"/>
            </a:pPr>
            <a:r>
              <a:rPr lang="en-IN" sz="1100">
                <a:solidFill>
                  <a:schemeClr val="bg1">
                    <a:alpha val="80000"/>
                  </a:schemeClr>
                </a:solidFill>
                <a:latin typeface="Roboto"/>
                <a:ea typeface="Roboto"/>
              </a:rPr>
              <a:t>Line: </a:t>
            </a:r>
            <a:r>
              <a:rPr lang="en-IN" sz="1100">
                <a:solidFill>
                  <a:schemeClr val="bg1">
                    <a:alpha val="80000"/>
                  </a:schemeClr>
                </a:solidFill>
                <a:latin typeface="Segoe UI Black" pitchFamily="34" charset="0"/>
                <a:ea typeface="Segoe UI Black" pitchFamily="34" charset="0"/>
              </a:rPr>
              <a:t>cv2.line(image, start_point, end_point, color, thickness)</a:t>
            </a:r>
          </a:p>
          <a:p>
            <a:pPr marL="457200" marR="114300" indent="-355600">
              <a:spcBef>
                <a:spcPts val="0"/>
              </a:spcBef>
              <a:spcAft>
                <a:spcPts val="600"/>
              </a:spcAft>
              <a:buSzPts val="2000"/>
              <a:buFont typeface="Roboto"/>
              <a:buChar char="●"/>
            </a:pPr>
            <a:r>
              <a:rPr lang="en-IN" sz="1100">
                <a:solidFill>
                  <a:schemeClr val="bg1">
                    <a:alpha val="80000"/>
                  </a:schemeClr>
                </a:solidFill>
                <a:latin typeface="Roboto"/>
                <a:ea typeface="Roboto"/>
              </a:rPr>
              <a:t>Rectangle: </a:t>
            </a:r>
            <a:r>
              <a:rPr lang="en-IN" sz="1100">
                <a:solidFill>
                  <a:schemeClr val="bg1">
                    <a:alpha val="80000"/>
                  </a:schemeClr>
                </a:solidFill>
                <a:latin typeface="Segoe UI Black" pitchFamily="34" charset="0"/>
                <a:ea typeface="Segoe UI Black" pitchFamily="34" charset="0"/>
              </a:rPr>
              <a:t>cv2.rectangle(image, start_point, end_point, color, thickness)</a:t>
            </a:r>
          </a:p>
          <a:p>
            <a:pPr marL="457200" marR="114300" indent="-355600">
              <a:spcBef>
                <a:spcPts val="0"/>
              </a:spcBef>
              <a:spcAft>
                <a:spcPts val="600"/>
              </a:spcAft>
              <a:buSzPts val="2000"/>
              <a:buFont typeface="Roboto"/>
              <a:buChar char="●"/>
            </a:pPr>
            <a:r>
              <a:rPr lang="en-IN" sz="1100">
                <a:solidFill>
                  <a:schemeClr val="bg1">
                    <a:alpha val="80000"/>
                  </a:schemeClr>
                </a:solidFill>
                <a:latin typeface="Roboto"/>
                <a:ea typeface="Roboto"/>
              </a:rPr>
              <a:t>Circle: </a:t>
            </a:r>
            <a:r>
              <a:rPr lang="en-IN" sz="1100">
                <a:solidFill>
                  <a:schemeClr val="bg1">
                    <a:alpha val="80000"/>
                  </a:schemeClr>
                </a:solidFill>
                <a:latin typeface="Segoe UI Black" pitchFamily="34" charset="0"/>
                <a:ea typeface="Segoe UI Black" pitchFamily="34" charset="0"/>
              </a:rPr>
              <a:t>cv2.circle(image, center_coordinates, radius, color, thickness)</a:t>
            </a:r>
          </a:p>
        </p:txBody>
      </p:sp>
      <p:grpSp>
        <p:nvGrpSpPr>
          <p:cNvPr id="73" name="Group 72">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72000" y="631032"/>
            <a:ext cx="3945732" cy="3530694"/>
            <a:chOff x="6096000" y="841376"/>
            <a:chExt cx="5260976" cy="4707593"/>
          </a:xfrm>
          <a:effectLst>
            <a:outerShdw blurRad="381000" dist="152400" dir="5400000" algn="ctr" rotWithShape="0">
              <a:srgbClr val="000000">
                <a:alpha val="10000"/>
              </a:srgbClr>
            </a:outerShdw>
          </a:effectLst>
        </p:grpSpPr>
        <p:grpSp>
          <p:nvGrpSpPr>
            <p:cNvPr id="74" name="Group 73">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78" name="Freeform: Shape 77">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Shape 78">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75" name="Group 74">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76" name="Freeform: Shape 75">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Shape 76">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3074" name="Picture 2" descr="Video Game Lol GIF by Amir B Jahanbin">
            <a:extLst>
              <a:ext uri="{FF2B5EF4-FFF2-40B4-BE49-F238E27FC236}">
                <a16:creationId xmlns:a16="http://schemas.microsoft.com/office/drawing/2014/main" id="{D185B45C-2C9F-440F-81C9-34BF13B7AAF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96110" y="1013124"/>
            <a:ext cx="2297511" cy="22975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55457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FFFFFF"/>
                </a:solidFill>
                <a:latin typeface="Roboto"/>
                <a:ea typeface="Roboto"/>
              </a:rPr>
              <a:t>SHAPE DETECTION</a:t>
            </a:r>
            <a:endParaRPr lang="en-IN" sz="2400" b="1">
              <a:solidFill>
                <a:srgbClr val="FFFFFF"/>
              </a:solidFill>
              <a:latin typeface="Roboto"/>
              <a:ea typeface="Roboto"/>
            </a:endParaRPr>
          </a:p>
        </p:txBody>
      </p:sp>
      <p:pic>
        <p:nvPicPr>
          <p:cNvPr id="5" name="Content Placeholder 4">
            <a:extLst>
              <a:ext uri="{FF2B5EF4-FFF2-40B4-BE49-F238E27FC236}">
                <a16:creationId xmlns:a16="http://schemas.microsoft.com/office/drawing/2014/main" id="{D700DEAE-5D7C-449A-B0A6-3D0CF833E6DD}"/>
              </a:ext>
            </a:extLst>
          </p:cNvPr>
          <p:cNvPicPr>
            <a:picLocks noGrp="1" noChangeAspect="1"/>
          </p:cNvPicPr>
          <p:nvPr>
            <p:ph idx="1"/>
          </p:nvPr>
        </p:nvPicPr>
        <p:blipFill rotWithShape="1">
          <a:blip r:embed="rId2"/>
          <a:srcRect b="7602"/>
          <a:stretch/>
        </p:blipFill>
        <p:spPr>
          <a:xfrm>
            <a:off x="1114118" y="1572816"/>
            <a:ext cx="2459154" cy="2453957"/>
          </a:xfrm>
        </p:spPr>
      </p:pic>
      <p:pic>
        <p:nvPicPr>
          <p:cNvPr id="4100" name="Picture 4" descr="🐣 25+ Best Memes About Meme Buzz and Woody | Meme Buzz and Woody Memes">
            <a:extLst>
              <a:ext uri="{FF2B5EF4-FFF2-40B4-BE49-F238E27FC236}">
                <a16:creationId xmlns:a16="http://schemas.microsoft.com/office/drawing/2014/main" id="{05A9A220-0443-470C-B8A3-7F906D72E89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31986"/>
          <a:stretch/>
        </p:blipFill>
        <p:spPr bwMode="auto">
          <a:xfrm>
            <a:off x="4355760" y="1572815"/>
            <a:ext cx="3674122" cy="245395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8BEA95D-A7C0-4934-9A37-3A46337A1E35}"/>
              </a:ext>
            </a:extLst>
          </p:cNvPr>
          <p:cNvSpPr txBox="1"/>
          <p:nvPr/>
        </p:nvSpPr>
        <p:spPr>
          <a:xfrm>
            <a:off x="5121944" y="1572814"/>
            <a:ext cx="2271252" cy="461665"/>
          </a:xfrm>
          <a:prstGeom prst="rect">
            <a:avLst/>
          </a:prstGeom>
          <a:noFill/>
        </p:spPr>
        <p:txBody>
          <a:bodyPr wrap="square" rtlCol="0">
            <a:spAutoFit/>
          </a:bodyPr>
          <a:lstStyle/>
          <a:p>
            <a:r>
              <a:rPr lang="en-US" sz="2400" b="1"/>
              <a:t>Look over there</a:t>
            </a:r>
            <a:endParaRPr lang="en-IN" sz="2400" b="1"/>
          </a:p>
        </p:txBody>
      </p:sp>
      <p:sp>
        <p:nvSpPr>
          <p:cNvPr id="6" name="TextBox 5">
            <a:extLst>
              <a:ext uri="{FF2B5EF4-FFF2-40B4-BE49-F238E27FC236}">
                <a16:creationId xmlns:a16="http://schemas.microsoft.com/office/drawing/2014/main" id="{C14D5D55-A78B-4AA5-A08E-BC5D307A717C}"/>
              </a:ext>
            </a:extLst>
          </p:cNvPr>
          <p:cNvSpPr txBox="1"/>
          <p:nvPr/>
        </p:nvSpPr>
        <p:spPr>
          <a:xfrm>
            <a:off x="5189352" y="3465871"/>
            <a:ext cx="2271252" cy="461665"/>
          </a:xfrm>
          <a:prstGeom prst="rect">
            <a:avLst/>
          </a:prstGeom>
          <a:noFill/>
        </p:spPr>
        <p:txBody>
          <a:bodyPr wrap="square" rtlCol="0">
            <a:spAutoFit/>
          </a:bodyPr>
          <a:lstStyle/>
          <a:p>
            <a:r>
              <a:rPr lang="en-US" sz="2400" b="1"/>
              <a:t>That’s a circle!!!</a:t>
            </a:r>
            <a:endParaRPr lang="en-IN" sz="2400" b="1"/>
          </a:p>
        </p:txBody>
      </p:sp>
    </p:spTree>
    <p:extLst>
      <p:ext uri="{BB962C8B-B14F-4D97-AF65-F5344CB8AC3E}">
        <p14:creationId xmlns:p14="http://schemas.microsoft.com/office/powerpoint/2010/main" val="28387004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1231314"/>
            <a:ext cx="3293268" cy="992579"/>
          </a:xfrm>
        </p:spPr>
        <p:txBody>
          <a:bodyPr anchor="t">
            <a:normAutofit/>
          </a:bodyPr>
          <a:lstStyle/>
          <a:p>
            <a:r>
              <a:rPr lang="en-US" sz="3000" b="1">
                <a:solidFill>
                  <a:schemeClr val="bg1"/>
                </a:solidFill>
                <a:latin typeface="Roboto"/>
                <a:ea typeface="Roboto"/>
              </a:rPr>
              <a:t>CONTOURS</a:t>
            </a:r>
            <a:endParaRPr lang="en-IN" sz="3000" b="1">
              <a:solidFill>
                <a:schemeClr val="bg1"/>
              </a:solidFill>
              <a:latin typeface="Roboto"/>
              <a:ea typeface="Roboto"/>
            </a:endParaRPr>
          </a:p>
        </p:txBody>
      </p:sp>
      <p:sp>
        <p:nvSpPr>
          <p:cNvPr id="3" name="Content Placeholder 2"/>
          <p:cNvSpPr>
            <a:spLocks noGrp="1"/>
          </p:cNvSpPr>
          <p:nvPr>
            <p:ph idx="1"/>
          </p:nvPr>
        </p:nvSpPr>
        <p:spPr>
          <a:xfrm>
            <a:off x="628650" y="2359800"/>
            <a:ext cx="3293268" cy="1840725"/>
          </a:xfrm>
        </p:spPr>
        <p:txBody>
          <a:bodyPr>
            <a:normAutofit/>
          </a:bodyPr>
          <a:lstStyle/>
          <a:p>
            <a:pPr marL="457200" marR="114300" indent="-355600">
              <a:spcBef>
                <a:spcPts val="0"/>
              </a:spcBef>
              <a:spcAft>
                <a:spcPts val="600"/>
              </a:spcAft>
              <a:buSzPts val="2000"/>
              <a:buFont typeface="Roboto"/>
              <a:buChar char="●"/>
            </a:pPr>
            <a:r>
              <a:rPr lang="en-US" sz="1800">
                <a:solidFill>
                  <a:schemeClr val="bg1">
                    <a:alpha val="80000"/>
                  </a:schemeClr>
                </a:solidFill>
                <a:latin typeface="Roboto"/>
                <a:ea typeface="Roboto"/>
              </a:rPr>
              <a:t>A curve joining all the continuous points (along the boundary), having same color or intensity.</a:t>
            </a:r>
          </a:p>
          <a:p>
            <a:pPr marL="457200" marR="114300" indent="-355600">
              <a:spcBef>
                <a:spcPts val="0"/>
              </a:spcBef>
              <a:spcAft>
                <a:spcPts val="600"/>
              </a:spcAft>
              <a:buSzPts val="2000"/>
              <a:buFont typeface="Roboto"/>
              <a:buChar char="●"/>
            </a:pPr>
            <a:r>
              <a:rPr lang="en-US" sz="1800">
                <a:solidFill>
                  <a:schemeClr val="bg1">
                    <a:alpha val="80000"/>
                  </a:schemeClr>
                </a:solidFill>
                <a:latin typeface="Roboto"/>
                <a:ea typeface="Roboto"/>
              </a:rPr>
              <a:t>For better accuracy, use binary images.</a:t>
            </a:r>
            <a:endParaRPr lang="en-IN" sz="1800">
              <a:solidFill>
                <a:schemeClr val="bg1">
                  <a:alpha val="80000"/>
                </a:schemeClr>
              </a:solidFill>
              <a:latin typeface="Roboto"/>
              <a:ea typeface="Roboto"/>
            </a:endParaRPr>
          </a:p>
        </p:txBody>
      </p:sp>
      <p:grpSp>
        <p:nvGrpSpPr>
          <p:cNvPr id="73" name="Group 72">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72000" y="631032"/>
            <a:ext cx="3945732" cy="3530694"/>
            <a:chOff x="6096000" y="841376"/>
            <a:chExt cx="5260976" cy="4707593"/>
          </a:xfrm>
          <a:effectLst>
            <a:outerShdw blurRad="381000" dist="152400" dir="5400000" algn="ctr" rotWithShape="0">
              <a:srgbClr val="000000">
                <a:alpha val="10000"/>
              </a:srgbClr>
            </a:outerShdw>
          </a:effectLst>
        </p:grpSpPr>
        <p:grpSp>
          <p:nvGrpSpPr>
            <p:cNvPr id="74" name="Group 73">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78" name="Freeform: Shape 77">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Shape 78">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75" name="Group 74">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76" name="Freeform: Shape 75">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Shape 76">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5122" name="Picture 2" descr="Finding extreme points in contours with OpenCV - PyImageSearch">
            <a:extLst>
              <a:ext uri="{FF2B5EF4-FFF2-40B4-BE49-F238E27FC236}">
                <a16:creationId xmlns:a16="http://schemas.microsoft.com/office/drawing/2014/main" id="{09A80552-DE44-4CE6-A336-F3A9C75AF1C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906449" y="1033192"/>
            <a:ext cx="3276834" cy="22573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96259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cxnSp>
        <p:nvCxnSpPr>
          <p:cNvPr id="73" name="Straight Connector 72">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3904" y="1312317"/>
            <a:ext cx="353872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22424" y="1348260"/>
            <a:ext cx="4325012" cy="3376976"/>
          </a:xfrm>
        </p:spPr>
        <p:txBody>
          <a:bodyPr vert="horz" lIns="91440" tIns="45720" rIns="91440" bIns="45720" rtlCol="0" anchor="t">
            <a:noAutofit/>
          </a:bodyPr>
          <a:lstStyle/>
          <a:p>
            <a:pPr marL="101600" marR="114300" indent="0">
              <a:spcBef>
                <a:spcPts val="0"/>
              </a:spcBef>
              <a:spcAft>
                <a:spcPts val="600"/>
              </a:spcAft>
              <a:buSzPts val="2000"/>
              <a:buNone/>
            </a:pPr>
            <a:r>
              <a:rPr lang="en-US" sz="1000">
                <a:solidFill>
                  <a:schemeClr val="bg1"/>
                </a:solidFill>
                <a:latin typeface="Segoe UI Black"/>
                <a:ea typeface="Segoe UI Black"/>
              </a:rPr>
              <a:t>contours, hierarchy = cv2.findContours(mask, cv2.RETR_TREE, cv2.CHAIN_APPROX_SIMPLE)</a:t>
            </a:r>
          </a:p>
          <a:p>
            <a:pPr marL="101600" marR="114300" indent="0">
              <a:spcBef>
                <a:spcPts val="0"/>
              </a:spcBef>
              <a:spcAft>
                <a:spcPts val="600"/>
              </a:spcAft>
              <a:buSzPts val="2000"/>
              <a:buNone/>
            </a:pPr>
            <a:endParaRPr lang="en-US" sz="1000">
              <a:solidFill>
                <a:schemeClr val="bg1"/>
              </a:solidFill>
              <a:latin typeface="Segoe UI Black" pitchFamily="34" charset="0"/>
              <a:ea typeface="Segoe UI Black" pitchFamily="34" charset="0"/>
            </a:endParaRPr>
          </a:p>
          <a:p>
            <a:pPr marL="457200" marR="114300" indent="-355600">
              <a:spcBef>
                <a:spcPts val="0"/>
              </a:spcBef>
              <a:spcAft>
                <a:spcPts val="600"/>
              </a:spcAft>
              <a:buSzPts val="2000"/>
              <a:buFont typeface="Roboto"/>
              <a:buChar char="●"/>
            </a:pPr>
            <a:r>
              <a:rPr lang="en-US" sz="1000" b="1" u="sng">
                <a:solidFill>
                  <a:schemeClr val="bg1"/>
                </a:solidFill>
                <a:latin typeface="Roboto"/>
                <a:ea typeface="Roboto"/>
              </a:rPr>
              <a:t>Arguments:</a:t>
            </a:r>
          </a:p>
          <a:p>
            <a:pPr marL="101600" marR="114300" indent="0">
              <a:spcBef>
                <a:spcPts val="0"/>
              </a:spcBef>
              <a:spcAft>
                <a:spcPts val="600"/>
              </a:spcAft>
              <a:buSzPts val="2000"/>
              <a:buNone/>
            </a:pPr>
            <a:r>
              <a:rPr lang="en-US" sz="1000">
                <a:solidFill>
                  <a:schemeClr val="bg1"/>
                </a:solidFill>
                <a:latin typeface="Roboto"/>
                <a:ea typeface="Roboto"/>
              </a:rPr>
              <a:t>	Source image</a:t>
            </a:r>
          </a:p>
          <a:p>
            <a:pPr marL="101600" marR="114300" indent="0">
              <a:spcBef>
                <a:spcPts val="0"/>
              </a:spcBef>
              <a:spcAft>
                <a:spcPts val="600"/>
              </a:spcAft>
              <a:buSzPts val="2000"/>
              <a:buNone/>
            </a:pPr>
            <a:r>
              <a:rPr lang="en-US" sz="1000">
                <a:solidFill>
                  <a:schemeClr val="bg1"/>
                </a:solidFill>
                <a:latin typeface="Roboto"/>
                <a:ea typeface="Roboto"/>
              </a:rPr>
              <a:t>	Contour Retrieval mode</a:t>
            </a:r>
          </a:p>
          <a:p>
            <a:pPr marL="101600" marR="114300" indent="0">
              <a:spcBef>
                <a:spcPts val="0"/>
              </a:spcBef>
              <a:spcAft>
                <a:spcPts val="600"/>
              </a:spcAft>
              <a:buSzPts val="2000"/>
              <a:buNone/>
            </a:pPr>
            <a:r>
              <a:rPr lang="en-US" sz="1000">
                <a:solidFill>
                  <a:schemeClr val="bg1"/>
                </a:solidFill>
                <a:latin typeface="Roboto"/>
                <a:ea typeface="Roboto"/>
              </a:rPr>
              <a:t>	Contour Approximation method.</a:t>
            </a:r>
          </a:p>
          <a:p>
            <a:pPr marL="101600" marR="114300" indent="0">
              <a:spcBef>
                <a:spcPts val="0"/>
              </a:spcBef>
              <a:spcAft>
                <a:spcPts val="600"/>
              </a:spcAft>
              <a:buSzPts val="2000"/>
              <a:buNone/>
            </a:pPr>
            <a:endParaRPr lang="en-US" sz="1000">
              <a:solidFill>
                <a:schemeClr val="bg1"/>
              </a:solidFill>
              <a:latin typeface="Roboto"/>
              <a:ea typeface="Roboto"/>
            </a:endParaRPr>
          </a:p>
          <a:p>
            <a:pPr marL="457200" marR="114300" indent="-355600">
              <a:spcBef>
                <a:spcPts val="0"/>
              </a:spcBef>
              <a:spcAft>
                <a:spcPts val="600"/>
              </a:spcAft>
              <a:buSzPts val="2000"/>
              <a:buFont typeface="Roboto"/>
              <a:buChar char="●"/>
            </a:pPr>
            <a:r>
              <a:rPr lang="en-US" sz="1000" b="1" u="sng">
                <a:solidFill>
                  <a:schemeClr val="bg1"/>
                </a:solidFill>
                <a:latin typeface="Roboto"/>
                <a:ea typeface="Roboto"/>
              </a:rPr>
              <a:t>CONTOUR APPROXIMATION METHOD</a:t>
            </a:r>
            <a:r>
              <a:rPr lang="en-US" sz="1000">
                <a:solidFill>
                  <a:schemeClr val="bg1"/>
                </a:solidFill>
                <a:latin typeface="Roboto"/>
                <a:ea typeface="Roboto"/>
              </a:rPr>
              <a:t>: Contours are the boundaries of a shape. It stores the (x, y) coordinates of the boundary of a shape. But does it store all the coordinates? For e.g., if we have to find the contour of a straight line, we need just 2 end points. This is what </a:t>
            </a:r>
            <a:r>
              <a:rPr lang="en-US" sz="1000">
                <a:solidFill>
                  <a:schemeClr val="bg1"/>
                </a:solidFill>
                <a:latin typeface="Segoe UI Black"/>
                <a:ea typeface="Segoe UI Black"/>
              </a:rPr>
              <a:t>cv2.CHAIN_APPROX_SIMPLE </a:t>
            </a:r>
            <a:r>
              <a:rPr lang="en-US" sz="1000">
                <a:solidFill>
                  <a:schemeClr val="bg1"/>
                </a:solidFill>
                <a:latin typeface="Roboto"/>
                <a:ea typeface="Roboto"/>
              </a:rPr>
              <a:t>does. It removes all the redundant points and compresses the contour and </a:t>
            </a:r>
            <a:r>
              <a:rPr lang="en-US" sz="1000">
                <a:solidFill>
                  <a:schemeClr val="bg1"/>
                </a:solidFill>
                <a:ea typeface="+mn-lt"/>
                <a:cs typeface="+mn-lt"/>
              </a:rPr>
              <a:t> </a:t>
            </a:r>
            <a:r>
              <a:rPr lang="en-US" sz="1000">
                <a:solidFill>
                  <a:schemeClr val="bg1"/>
                </a:solidFill>
                <a:latin typeface="Segoe UI Black"/>
                <a:ea typeface="Segoe UI Black"/>
              </a:rPr>
              <a:t>cv2.CHAIN_APPROX_NONE </a:t>
            </a:r>
            <a:r>
              <a:rPr lang="en-US" sz="1000">
                <a:solidFill>
                  <a:schemeClr val="bg1"/>
                </a:solidFill>
                <a:latin typeface="Roboto"/>
                <a:ea typeface="Segoe UI Black"/>
              </a:rPr>
              <a:t>gives out all the points.</a:t>
            </a:r>
            <a:endParaRPr lang="en-IN" sz="1000">
              <a:solidFill>
                <a:schemeClr val="bg1"/>
              </a:solidFill>
              <a:latin typeface="Roboto"/>
              <a:ea typeface="Roboto"/>
            </a:endParaRPr>
          </a:p>
        </p:txBody>
      </p:sp>
      <p:cxnSp>
        <p:nvCxnSpPr>
          <p:cNvPr id="75" name="Straight Connector 74">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5520" y="4280754"/>
            <a:ext cx="353549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6146" name="Picture 2" descr="Find Co-ordinates of Contours using OpenCV | Python - GeeksforGeeks">
            <a:extLst>
              <a:ext uri="{FF2B5EF4-FFF2-40B4-BE49-F238E27FC236}">
                <a16:creationId xmlns:a16="http://schemas.microsoft.com/office/drawing/2014/main" id="{E9C839EF-9546-489D-BA55-8D73734397B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94089" y="834599"/>
            <a:ext cx="4249911" cy="3474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3967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82B19CE-1AAE-4882-BDE3-B0EE40CF976E}"/>
              </a:ext>
            </a:extLst>
          </p:cNvPr>
          <p:cNvPicPr>
            <a:picLocks noChangeAspect="1"/>
          </p:cNvPicPr>
          <p:nvPr/>
        </p:nvPicPr>
        <p:blipFill rotWithShape="1">
          <a:blip r:embed="rId3">
            <a:alphaModFix amt="35000"/>
          </a:blip>
          <a:srcRect/>
          <a:stretch/>
        </p:blipFill>
        <p:spPr>
          <a:xfrm>
            <a:off x="20" y="10"/>
            <a:ext cx="9143979" cy="5143490"/>
          </a:xfrm>
          <a:prstGeom prst="rect">
            <a:avLst/>
          </a:prstGeom>
        </p:spPr>
      </p:pic>
      <p:sp>
        <p:nvSpPr>
          <p:cNvPr id="2" name="Title 1">
            <a:extLst>
              <a:ext uri="{FF2B5EF4-FFF2-40B4-BE49-F238E27FC236}">
                <a16:creationId xmlns:a16="http://schemas.microsoft.com/office/drawing/2014/main" id="{DDF2E253-E11A-47DC-AF6E-B69B83F442FB}"/>
              </a:ext>
            </a:extLst>
          </p:cNvPr>
          <p:cNvSpPr>
            <a:spLocks noGrp="1"/>
          </p:cNvSpPr>
          <p:nvPr>
            <p:ph type="title"/>
          </p:nvPr>
        </p:nvSpPr>
        <p:spPr>
          <a:xfrm>
            <a:off x="628650" y="799396"/>
            <a:ext cx="2484873" cy="3544707"/>
          </a:xfrm>
        </p:spPr>
        <p:txBody>
          <a:bodyPr vert="horz" lIns="91440" tIns="45720" rIns="91440" bIns="45720" rtlCol="0" anchor="ctr">
            <a:normAutofit/>
          </a:bodyPr>
          <a:lstStyle/>
          <a:p>
            <a:pPr algn="r"/>
            <a:r>
              <a:rPr lang="en-US" sz="3000" b="1">
                <a:solidFill>
                  <a:srgbClr val="FFFFFF"/>
                </a:solidFill>
              </a:rPr>
              <a:t>HOW TO INSTALL OPEN-CV IN WINDOWS</a:t>
            </a:r>
          </a:p>
        </p:txBody>
      </p:sp>
      <p:cxnSp>
        <p:nvCxnSpPr>
          <p:cNvPr id="20" name="Straight Connector 19">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0029" y="1714500"/>
            <a:ext cx="0" cy="17145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8677EE5-08B0-4474-8E73-F703E22A9F08}"/>
              </a:ext>
            </a:extLst>
          </p:cNvPr>
          <p:cNvSpPr txBox="1"/>
          <p:nvPr/>
        </p:nvSpPr>
        <p:spPr>
          <a:xfrm>
            <a:off x="3866534" y="799396"/>
            <a:ext cx="4308514" cy="3544707"/>
          </a:xfrm>
          <a:prstGeom prst="rect">
            <a:avLst/>
          </a:prstGeom>
        </p:spPr>
        <p:txBody>
          <a:bodyPr vert="horz" lIns="91440" tIns="45720" rIns="91440" bIns="45720" rtlCol="0" anchor="ctr">
            <a:normAutofit/>
          </a:bodyPr>
          <a:lstStyle/>
          <a:p>
            <a:pPr marL="285750" indent="-228600" defTabSz="914400">
              <a:lnSpc>
                <a:spcPct val="90000"/>
              </a:lnSpc>
              <a:spcAft>
                <a:spcPts val="600"/>
              </a:spcAft>
              <a:buFont typeface="Arial" panose="020B0604020202020204" pitchFamily="34" charset="0"/>
              <a:buChar char="•"/>
            </a:pPr>
            <a:r>
              <a:rPr lang="en-US" sz="1500">
                <a:solidFill>
                  <a:srgbClr val="FFFFFF"/>
                </a:solidFill>
              </a:rPr>
              <a:t>Type pip install opencv-python in Command prompt</a:t>
            </a:r>
          </a:p>
        </p:txBody>
      </p:sp>
    </p:spTree>
    <p:extLst>
      <p:ext uri="{BB962C8B-B14F-4D97-AF65-F5344CB8AC3E}">
        <p14:creationId xmlns:p14="http://schemas.microsoft.com/office/powerpoint/2010/main" val="263943175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493"/>
            <a:ext cx="9144000" cy="514599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51435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686050" cy="51435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p:cNvSpPr>
            <a:spLocks noGrp="1"/>
          </p:cNvSpPr>
          <p:nvPr>
            <p:ph idx="1"/>
          </p:nvPr>
        </p:nvSpPr>
        <p:spPr>
          <a:xfrm>
            <a:off x="628650" y="1516950"/>
            <a:ext cx="7886699" cy="3115771"/>
          </a:xfrm>
        </p:spPr>
        <p:txBody>
          <a:bodyPr vert="horz" lIns="91440" tIns="45720" rIns="91440" bIns="45720" rtlCol="0" anchor="t">
            <a:normAutofit/>
          </a:bodyPr>
          <a:lstStyle/>
          <a:p>
            <a:pPr marL="101600" marR="114300" indent="0">
              <a:spcBef>
                <a:spcPts val="0"/>
              </a:spcBef>
              <a:spcAft>
                <a:spcPts val="600"/>
              </a:spcAft>
              <a:buSzPts val="2000"/>
              <a:buNone/>
            </a:pPr>
            <a:r>
              <a:rPr lang="en-US" sz="1500">
                <a:solidFill>
                  <a:srgbClr val="FFFFFF"/>
                </a:solidFill>
                <a:latin typeface="Segoe UI Black" pitchFamily="34" charset="0"/>
                <a:ea typeface="Segoe UI Black" pitchFamily="34" charset="0"/>
              </a:rPr>
              <a:t>Contours, hierarchy = cv2.findContours(mask, cv2.RETR_TREE, cv2.CHAIN_APPROX_SIMPLE)</a:t>
            </a:r>
          </a:p>
          <a:p>
            <a:pPr marL="101600" marR="114300" indent="0">
              <a:spcBef>
                <a:spcPts val="0"/>
              </a:spcBef>
              <a:spcAft>
                <a:spcPts val="600"/>
              </a:spcAft>
              <a:buSzPts val="2000"/>
              <a:buNone/>
            </a:pPr>
            <a:endParaRPr lang="en-US" sz="1500">
              <a:solidFill>
                <a:srgbClr val="FFFFFF"/>
              </a:solidFill>
              <a:latin typeface="Segoe UI Black" pitchFamily="34" charset="0"/>
              <a:ea typeface="Segoe UI Black" pitchFamily="34" charset="0"/>
            </a:endParaRPr>
          </a:p>
          <a:p>
            <a:pPr marL="457200" marR="114300" indent="-355600">
              <a:spcBef>
                <a:spcPts val="0"/>
              </a:spcBef>
              <a:spcAft>
                <a:spcPts val="600"/>
              </a:spcAft>
              <a:buSzPts val="2000"/>
              <a:buFont typeface="Roboto"/>
              <a:buChar char="●"/>
            </a:pPr>
            <a:r>
              <a:rPr lang="en-IN" sz="1500" b="1" u="sng">
                <a:solidFill>
                  <a:srgbClr val="FFFFFF"/>
                </a:solidFill>
                <a:latin typeface="Roboto"/>
                <a:ea typeface="Roboto"/>
              </a:rPr>
              <a:t>Outputs:</a:t>
            </a:r>
          </a:p>
          <a:p>
            <a:pPr marL="101600" marR="114300" indent="0">
              <a:spcBef>
                <a:spcPts val="0"/>
              </a:spcBef>
              <a:spcAft>
                <a:spcPts val="600"/>
              </a:spcAft>
              <a:buSzPts val="2000"/>
              <a:buNone/>
            </a:pPr>
            <a:r>
              <a:rPr lang="en-IN" sz="1500">
                <a:solidFill>
                  <a:srgbClr val="FFFFFF"/>
                </a:solidFill>
                <a:latin typeface="Roboto"/>
                <a:ea typeface="Roboto"/>
              </a:rPr>
              <a:t>	Contours: Python list of all the contours found by the </a:t>
            </a:r>
            <a:r>
              <a:rPr lang="en-IN" sz="1500" i="1">
                <a:solidFill>
                  <a:srgbClr val="FFFFFF"/>
                </a:solidFill>
                <a:latin typeface="Roboto"/>
                <a:ea typeface="Roboto"/>
              </a:rPr>
              <a:t>findContours</a:t>
            </a:r>
            <a:r>
              <a:rPr lang="en-IN" sz="1500" b="1" i="1">
                <a:solidFill>
                  <a:srgbClr val="FFFFFF"/>
                </a:solidFill>
                <a:latin typeface="Roboto"/>
                <a:ea typeface="Roboto"/>
              </a:rPr>
              <a:t> </a:t>
            </a:r>
            <a:r>
              <a:rPr lang="en-IN" sz="1500">
                <a:solidFill>
                  <a:srgbClr val="FFFFFF"/>
                </a:solidFill>
                <a:latin typeface="Roboto"/>
                <a:ea typeface="Roboto"/>
              </a:rPr>
              <a:t>		      function. Each individual contour is a numpy array of (x, y) 		      coordinates of boundary points of the object.</a:t>
            </a:r>
          </a:p>
          <a:p>
            <a:pPr marL="101600" marR="114300" indent="0">
              <a:spcBef>
                <a:spcPts val="0"/>
              </a:spcBef>
              <a:spcAft>
                <a:spcPts val="600"/>
              </a:spcAft>
              <a:buSzPts val="2000"/>
              <a:buNone/>
            </a:pPr>
            <a:r>
              <a:rPr lang="en-IN" sz="1500">
                <a:solidFill>
                  <a:srgbClr val="FFFFFF"/>
                </a:solidFill>
                <a:latin typeface="Roboto"/>
                <a:ea typeface="Roboto"/>
              </a:rPr>
              <a:t>	Hierarchy: Optional output vector containing information about the 		      image topology.</a:t>
            </a:r>
          </a:p>
        </p:txBody>
      </p:sp>
    </p:spTree>
    <p:extLst>
      <p:ext uri="{BB962C8B-B14F-4D97-AF65-F5344CB8AC3E}">
        <p14:creationId xmlns:p14="http://schemas.microsoft.com/office/powerpoint/2010/main" val="4218891516"/>
      </p:ext>
    </p:extLst>
  </p:cSld>
  <p:clrMapOvr>
    <a:overrideClrMapping bg1="dk1" tx1="lt1" bg2="dk2" tx2="lt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p:cNvSpPr>
            <a:spLocks noGrp="1"/>
          </p:cNvSpPr>
          <p:nvPr>
            <p:ph type="title"/>
          </p:nvPr>
        </p:nvSpPr>
        <p:spPr>
          <a:xfrm>
            <a:off x="628650" y="502443"/>
            <a:ext cx="3381709" cy="994173"/>
          </a:xfrm>
        </p:spPr>
        <p:txBody>
          <a:bodyPr anchor="b">
            <a:normAutofit/>
          </a:bodyPr>
          <a:lstStyle/>
          <a:p>
            <a:pPr algn="r"/>
            <a:r>
              <a:rPr lang="en-US" sz="3100" b="1">
                <a:solidFill>
                  <a:schemeClr val="bg1"/>
                </a:solidFill>
                <a:latin typeface="Roboto"/>
                <a:ea typeface="Roboto"/>
              </a:rPr>
              <a:t>DRAWING CONTOURS</a:t>
            </a:r>
            <a:endParaRPr lang="en-IN" sz="3100" b="1">
              <a:solidFill>
                <a:schemeClr val="bg1"/>
              </a:solidFill>
              <a:latin typeface="Roboto"/>
              <a:ea typeface="Roboto"/>
            </a:endParaRPr>
          </a:p>
        </p:txBody>
      </p:sp>
      <p:cxnSp>
        <p:nvCxnSpPr>
          <p:cNvPr id="14"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4657" y="1519755"/>
            <a:ext cx="391570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044500" y="1799217"/>
            <a:ext cx="7054999" cy="2644608"/>
          </a:xfrm>
        </p:spPr>
        <p:txBody>
          <a:bodyPr vert="horz" lIns="91440" tIns="45720" rIns="91440" bIns="45720" rtlCol="0" anchor="t">
            <a:normAutofit/>
          </a:bodyPr>
          <a:lstStyle/>
          <a:p>
            <a:pPr marL="101600" marR="114300" indent="0">
              <a:spcBef>
                <a:spcPts val="0"/>
              </a:spcBef>
              <a:spcAft>
                <a:spcPts val="600"/>
              </a:spcAft>
              <a:buSzPts val="2000"/>
              <a:buNone/>
            </a:pPr>
            <a:r>
              <a:rPr lang="en-US" sz="1500">
                <a:solidFill>
                  <a:schemeClr val="bg1"/>
                </a:solidFill>
                <a:latin typeface="Segoe UI Black"/>
                <a:ea typeface="Segoe UI Black"/>
              </a:rPr>
              <a:t>cv2.drawContours(</a:t>
            </a:r>
            <a:r>
              <a:rPr lang="en-US" sz="1500" err="1">
                <a:solidFill>
                  <a:schemeClr val="bg1"/>
                </a:solidFill>
                <a:latin typeface="Segoe UI Black"/>
                <a:ea typeface="Segoe UI Black"/>
              </a:rPr>
              <a:t>img</a:t>
            </a:r>
            <a:r>
              <a:rPr lang="en-US" sz="1500">
                <a:solidFill>
                  <a:schemeClr val="bg1"/>
                </a:solidFill>
                <a:latin typeface="Segoe UI Black"/>
                <a:ea typeface="Segoe UI Black"/>
              </a:rPr>
              <a:t>, contours, -1, (0, 255, 0), 3)</a:t>
            </a:r>
          </a:p>
          <a:p>
            <a:pPr marL="101600" marR="114300" indent="0">
              <a:spcBef>
                <a:spcPts val="0"/>
              </a:spcBef>
              <a:spcAft>
                <a:spcPts val="600"/>
              </a:spcAft>
              <a:buSzPts val="2000"/>
              <a:buNone/>
            </a:pPr>
            <a:r>
              <a:rPr lang="en-US" sz="1500">
                <a:solidFill>
                  <a:schemeClr val="bg1"/>
                </a:solidFill>
                <a:latin typeface="Roboto"/>
                <a:ea typeface="Segoe UI Black"/>
              </a:rPr>
              <a:t>Arguments:</a:t>
            </a:r>
            <a:endParaRPr lang="en-US" sz="1500">
              <a:solidFill>
                <a:schemeClr val="bg1"/>
              </a:solidFill>
              <a:latin typeface="Roboto"/>
              <a:ea typeface="Segoe UI Black" pitchFamily="34" charset="0"/>
            </a:endParaRPr>
          </a:p>
          <a:p>
            <a:pPr marL="387350" marR="114300" indent="-285750">
              <a:spcBef>
                <a:spcPts val="0"/>
              </a:spcBef>
              <a:spcAft>
                <a:spcPts val="600"/>
              </a:spcAft>
              <a:buSzPts val="2000"/>
            </a:pPr>
            <a:r>
              <a:rPr lang="en-US" sz="1500">
                <a:solidFill>
                  <a:schemeClr val="bg1"/>
                </a:solidFill>
                <a:latin typeface="Roboto"/>
                <a:ea typeface="Segoe UI Black"/>
              </a:rPr>
              <a:t>Source image</a:t>
            </a:r>
            <a:endParaRPr lang="en-US" sz="1500">
              <a:solidFill>
                <a:schemeClr val="bg1"/>
              </a:solidFill>
              <a:latin typeface="Roboto"/>
              <a:ea typeface="Segoe UI Black" pitchFamily="34" charset="0"/>
            </a:endParaRPr>
          </a:p>
          <a:p>
            <a:pPr marL="387350" marR="114300" indent="-285750">
              <a:spcBef>
                <a:spcPts val="0"/>
              </a:spcBef>
              <a:spcAft>
                <a:spcPts val="600"/>
              </a:spcAft>
              <a:buSzPts val="2000"/>
            </a:pPr>
            <a:r>
              <a:rPr lang="en-US" sz="1500">
                <a:solidFill>
                  <a:schemeClr val="bg1"/>
                </a:solidFill>
                <a:latin typeface="Roboto"/>
                <a:ea typeface="Segoe UI Black"/>
              </a:rPr>
              <a:t>Python list of contours</a:t>
            </a:r>
          </a:p>
          <a:p>
            <a:pPr marL="387350" marR="114300" indent="-285750">
              <a:spcBef>
                <a:spcPts val="0"/>
              </a:spcBef>
              <a:spcAft>
                <a:spcPts val="600"/>
              </a:spcAft>
              <a:buSzPts val="2000"/>
            </a:pPr>
            <a:r>
              <a:rPr lang="en-US" sz="1500">
                <a:solidFill>
                  <a:schemeClr val="bg1"/>
                </a:solidFill>
                <a:latin typeface="Roboto"/>
                <a:ea typeface="Segoe UI Black"/>
              </a:rPr>
              <a:t>Index of contours (-1 to draw all contours)</a:t>
            </a:r>
            <a:endParaRPr lang="en-US" sz="1500">
              <a:solidFill>
                <a:schemeClr val="bg1"/>
              </a:solidFill>
              <a:latin typeface="Roboto"/>
              <a:ea typeface="Segoe UI Black" pitchFamily="34" charset="0"/>
            </a:endParaRPr>
          </a:p>
          <a:p>
            <a:pPr marL="387350" marR="114300" indent="-285750">
              <a:spcBef>
                <a:spcPts val="0"/>
              </a:spcBef>
              <a:spcAft>
                <a:spcPts val="600"/>
              </a:spcAft>
              <a:buSzPts val="2000"/>
            </a:pPr>
            <a:r>
              <a:rPr lang="en-US" sz="1500">
                <a:solidFill>
                  <a:schemeClr val="bg1"/>
                </a:solidFill>
                <a:latin typeface="Roboto"/>
                <a:ea typeface="Segoe UI Black"/>
              </a:rPr>
              <a:t>Color</a:t>
            </a:r>
          </a:p>
          <a:p>
            <a:pPr marL="387350" marR="114300" indent="-285750">
              <a:spcBef>
                <a:spcPts val="0"/>
              </a:spcBef>
              <a:spcAft>
                <a:spcPts val="600"/>
              </a:spcAft>
              <a:buSzPts val="2000"/>
            </a:pPr>
            <a:r>
              <a:rPr lang="en-US" sz="1500">
                <a:solidFill>
                  <a:schemeClr val="bg1"/>
                </a:solidFill>
                <a:latin typeface="Roboto"/>
                <a:ea typeface="Segoe UI Black"/>
              </a:rPr>
              <a:t>Thickness</a:t>
            </a:r>
            <a:endParaRPr lang="en-US" sz="1500">
              <a:solidFill>
                <a:schemeClr val="bg1"/>
              </a:solidFill>
              <a:latin typeface="Roboto"/>
              <a:ea typeface="Segoe UI Black" pitchFamily="34" charset="0"/>
            </a:endParaRPr>
          </a:p>
          <a:p>
            <a:pPr marL="387350" marR="114300" indent="-285750">
              <a:spcBef>
                <a:spcPts val="0"/>
              </a:spcBef>
              <a:spcAft>
                <a:spcPts val="600"/>
              </a:spcAft>
              <a:buSzPts val="2000"/>
            </a:pPr>
            <a:endParaRPr lang="en-US" sz="1500">
              <a:solidFill>
                <a:schemeClr val="bg1"/>
              </a:solidFill>
              <a:latin typeface="Roboto"/>
              <a:ea typeface="Segoe UI Black" pitchFamily="34" charset="0"/>
            </a:endParaRPr>
          </a:p>
          <a:p>
            <a:pPr marL="101600" marR="114300" indent="0">
              <a:spcBef>
                <a:spcPts val="0"/>
              </a:spcBef>
              <a:spcAft>
                <a:spcPts val="600"/>
              </a:spcAft>
              <a:buSzPts val="2000"/>
              <a:buNone/>
            </a:pPr>
            <a:endParaRPr lang="en-US" sz="1500">
              <a:solidFill>
                <a:schemeClr val="bg1"/>
              </a:solidFill>
              <a:latin typeface="Segoe UI Black" pitchFamily="34" charset="0"/>
              <a:ea typeface="Segoe UI Black" pitchFamily="34" charset="0"/>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654" y="86394"/>
            <a:ext cx="8954691" cy="4970711"/>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6751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4657" y="1519755"/>
            <a:ext cx="391570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044500" y="1799217"/>
            <a:ext cx="7054999" cy="2644608"/>
          </a:xfrm>
        </p:spPr>
        <p:txBody>
          <a:bodyPr>
            <a:normAutofit/>
          </a:bodyPr>
          <a:lstStyle/>
          <a:p>
            <a:pPr marL="457200" marR="114300" indent="-355600">
              <a:spcBef>
                <a:spcPts val="0"/>
              </a:spcBef>
              <a:spcAft>
                <a:spcPts val="600"/>
              </a:spcAft>
              <a:buSzPts val="2000"/>
              <a:buFont typeface="Roboto"/>
              <a:buChar char="●"/>
            </a:pPr>
            <a:r>
              <a:rPr lang="en-US" sz="1500">
                <a:solidFill>
                  <a:schemeClr val="bg1"/>
                </a:solidFill>
                <a:latin typeface="Roboto"/>
                <a:ea typeface="Roboto"/>
              </a:rPr>
              <a:t>To draw all the contours in an image:</a:t>
            </a:r>
          </a:p>
          <a:p>
            <a:pPr marL="101600" marR="114300" indent="0">
              <a:spcBef>
                <a:spcPts val="0"/>
              </a:spcBef>
              <a:spcAft>
                <a:spcPts val="600"/>
              </a:spcAft>
              <a:buSzPts val="2000"/>
              <a:buNone/>
            </a:pPr>
            <a:r>
              <a:rPr lang="en-US" sz="1500">
                <a:solidFill>
                  <a:schemeClr val="bg1"/>
                </a:solidFill>
                <a:latin typeface="Segoe UI Black" pitchFamily="34" charset="0"/>
                <a:ea typeface="Segoe UI Black" pitchFamily="34" charset="0"/>
              </a:rPr>
              <a:t>	cv2.drawContours(img, contours, -1, (0, 255, 0), 3)</a:t>
            </a:r>
          </a:p>
          <a:p>
            <a:pPr marL="457200" marR="114300" indent="-355600">
              <a:spcBef>
                <a:spcPts val="0"/>
              </a:spcBef>
              <a:spcAft>
                <a:spcPts val="600"/>
              </a:spcAft>
              <a:buSzPts val="2000"/>
              <a:buFont typeface="Roboto"/>
              <a:buChar char="●"/>
            </a:pPr>
            <a:r>
              <a:rPr lang="en-US" sz="1500">
                <a:solidFill>
                  <a:schemeClr val="bg1"/>
                </a:solidFill>
                <a:latin typeface="Roboto"/>
                <a:ea typeface="Roboto"/>
              </a:rPr>
              <a:t>To draw an individual contour, say 4th contour:</a:t>
            </a:r>
          </a:p>
          <a:p>
            <a:pPr marL="101600" marR="114300" indent="0">
              <a:spcBef>
                <a:spcPts val="0"/>
              </a:spcBef>
              <a:spcAft>
                <a:spcPts val="600"/>
              </a:spcAft>
              <a:buSzPts val="2000"/>
              <a:buNone/>
            </a:pPr>
            <a:r>
              <a:rPr lang="en-US" sz="1500">
                <a:solidFill>
                  <a:schemeClr val="bg1"/>
                </a:solidFill>
                <a:latin typeface="Segoe UI Black" pitchFamily="34" charset="0"/>
                <a:ea typeface="Segoe UI Black" pitchFamily="34" charset="0"/>
              </a:rPr>
              <a:t>	cv2.drawContours(img, contours, 3, (0, 255, 0), 3)</a:t>
            </a:r>
          </a:p>
          <a:p>
            <a:pPr marL="457200" marR="114300" indent="-355600">
              <a:spcBef>
                <a:spcPts val="0"/>
              </a:spcBef>
              <a:spcAft>
                <a:spcPts val="600"/>
              </a:spcAft>
              <a:buSzPts val="2000"/>
              <a:buFont typeface="Roboto"/>
              <a:buChar char="●"/>
            </a:pPr>
            <a:r>
              <a:rPr lang="en-US" sz="1500">
                <a:solidFill>
                  <a:schemeClr val="bg1"/>
                </a:solidFill>
                <a:latin typeface="Roboto"/>
                <a:ea typeface="Roboto"/>
              </a:rPr>
              <a:t>But most of the time, below method is useful:</a:t>
            </a:r>
          </a:p>
          <a:p>
            <a:pPr marL="101600" marR="114300" indent="0">
              <a:spcBef>
                <a:spcPts val="0"/>
              </a:spcBef>
              <a:spcAft>
                <a:spcPts val="600"/>
              </a:spcAft>
              <a:buSzPts val="2000"/>
              <a:buNone/>
            </a:pPr>
            <a:r>
              <a:rPr lang="en-US" sz="1500">
                <a:solidFill>
                  <a:schemeClr val="bg1"/>
                </a:solidFill>
                <a:latin typeface="Segoe UI Black" pitchFamily="34" charset="0"/>
                <a:ea typeface="Segoe UI Black" pitchFamily="34" charset="0"/>
              </a:rPr>
              <a:t>	cnt = contours[4]</a:t>
            </a:r>
          </a:p>
          <a:p>
            <a:pPr marL="101600" marR="114300" indent="0">
              <a:spcBef>
                <a:spcPts val="0"/>
              </a:spcBef>
              <a:spcAft>
                <a:spcPts val="600"/>
              </a:spcAft>
              <a:buSzPts val="2000"/>
              <a:buNone/>
            </a:pPr>
            <a:r>
              <a:rPr lang="en-US" sz="1500">
                <a:solidFill>
                  <a:schemeClr val="bg1"/>
                </a:solidFill>
                <a:latin typeface="Segoe UI Black" pitchFamily="34" charset="0"/>
                <a:ea typeface="Segoe UI Black" pitchFamily="34" charset="0"/>
              </a:rPr>
              <a:t>	cv2.drawContours(img, [cnt], 0, (0, 255, 0), 3)</a:t>
            </a:r>
            <a:endParaRPr lang="en-IN" sz="1500">
              <a:solidFill>
                <a:schemeClr val="bg1"/>
              </a:solidFill>
              <a:latin typeface="Segoe UI Black" pitchFamily="34" charset="0"/>
              <a:ea typeface="Segoe UI Black" pitchFamily="34" charset="0"/>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654" y="86394"/>
            <a:ext cx="8954691" cy="4970711"/>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80749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Arial view of a river, dam and lake">
            <a:extLst>
              <a:ext uri="{FF2B5EF4-FFF2-40B4-BE49-F238E27FC236}">
                <a16:creationId xmlns:a16="http://schemas.microsoft.com/office/drawing/2014/main" id="{EC6B3708-16BB-423D-ABAB-2E115467C0DE}"/>
              </a:ext>
            </a:extLst>
          </p:cNvPr>
          <p:cNvPicPr>
            <a:picLocks noChangeAspect="1"/>
          </p:cNvPicPr>
          <p:nvPr/>
        </p:nvPicPr>
        <p:blipFill rotWithShape="1">
          <a:blip r:embed="rId2">
            <a:alphaModFix amt="35000"/>
          </a:blip>
          <a:srcRect t="33107" r="4" b="10645"/>
          <a:stretch/>
        </p:blipFill>
        <p:spPr>
          <a:xfrm>
            <a:off x="20" y="10"/>
            <a:ext cx="9143980" cy="5143490"/>
          </a:xfrm>
          <a:prstGeom prst="rect">
            <a:avLst/>
          </a:prstGeom>
        </p:spPr>
      </p:pic>
      <p:sp>
        <p:nvSpPr>
          <p:cNvPr id="2" name="Title 1"/>
          <p:cNvSpPr>
            <a:spLocks noGrp="1"/>
          </p:cNvSpPr>
          <p:nvPr>
            <p:ph type="title"/>
          </p:nvPr>
        </p:nvSpPr>
        <p:spPr>
          <a:xfrm>
            <a:off x="628650" y="273843"/>
            <a:ext cx="7886700" cy="994173"/>
          </a:xfrm>
        </p:spPr>
        <p:txBody>
          <a:bodyPr>
            <a:normAutofit/>
          </a:bodyPr>
          <a:lstStyle/>
          <a:p>
            <a:r>
              <a:rPr lang="en-US" b="1">
                <a:solidFill>
                  <a:srgbClr val="FFFFFF"/>
                </a:solidFill>
                <a:latin typeface="Roboto"/>
                <a:ea typeface="Roboto"/>
              </a:rPr>
              <a:t>Contours features</a:t>
            </a:r>
            <a:endParaRPr lang="en-IN" b="1">
              <a:solidFill>
                <a:srgbClr val="FFFFFF"/>
              </a:solidFill>
              <a:latin typeface="Roboto"/>
              <a:ea typeface="Roboto"/>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336869"/>
                <a:ext cx="7886700" cy="3263504"/>
              </a:xfrm>
            </p:spPr>
            <p:txBody>
              <a:bodyPr>
                <a:normAutofit/>
              </a:bodyPr>
              <a:lstStyle/>
              <a:p>
                <a:pPr marL="457200" marR="114300" indent="-355600">
                  <a:spcBef>
                    <a:spcPts val="0"/>
                  </a:spcBef>
                  <a:spcAft>
                    <a:spcPts val="600"/>
                  </a:spcAft>
                  <a:buSzPts val="2000"/>
                  <a:buFont typeface="Roboto"/>
                  <a:buChar char="●"/>
                </a:pPr>
                <a:r>
                  <a:rPr lang="en-US" sz="2000">
                    <a:solidFill>
                      <a:srgbClr val="FFFFFF"/>
                    </a:solidFill>
                    <a:latin typeface="Roboto"/>
                    <a:ea typeface="Roboto"/>
                  </a:rPr>
                  <a:t>What are moments in physics</a:t>
                </a:r>
                <a:r>
                  <a:rPr lang="en-IN" sz="2000">
                    <a:solidFill>
                      <a:srgbClr val="FFFFFF"/>
                    </a:solidFill>
                    <a:latin typeface="Roboto"/>
                    <a:ea typeface="Roboto"/>
                  </a:rPr>
                  <a:t>?</a:t>
                </a:r>
              </a:p>
              <a:p>
                <a:pPr marL="457200" marR="114300" indent="-355600">
                  <a:spcBef>
                    <a:spcPts val="0"/>
                  </a:spcBef>
                  <a:spcAft>
                    <a:spcPts val="600"/>
                  </a:spcAft>
                  <a:buSzPts val="2000"/>
                  <a:buFont typeface="Roboto"/>
                  <a:buChar char="●"/>
                </a:pPr>
                <a:r>
                  <a:rPr lang="en-IN" sz="2000">
                    <a:solidFill>
                      <a:srgbClr val="FFFFFF"/>
                    </a:solidFill>
                    <a:latin typeface="Roboto"/>
                    <a:ea typeface="Roboto"/>
                  </a:rPr>
                  <a:t>It is a weighted average of image pixel intensities and we can get the centroid or spatial information from the image moment.</a:t>
                </a:r>
              </a:p>
              <a:p>
                <a:pPr marL="457200" marR="114300" indent="-355600">
                  <a:spcBef>
                    <a:spcPts val="0"/>
                  </a:spcBef>
                  <a:spcAft>
                    <a:spcPts val="600"/>
                  </a:spcAft>
                  <a:buSzPts val="2000"/>
                  <a:buFont typeface="Roboto"/>
                  <a:buChar char="●"/>
                </a:pPr>
                <a:r>
                  <a:rPr lang="en-IN" sz="2000">
                    <a:solidFill>
                      <a:srgbClr val="FFFFFF"/>
                    </a:solidFill>
                    <a:latin typeface="Roboto"/>
                    <a:ea typeface="Roboto"/>
                  </a:rPr>
                  <a:t>We will use it to calculate centroid.</a:t>
                </a:r>
              </a:p>
              <a:p>
                <a:pPr marL="457200" marR="114300" indent="-355600">
                  <a:spcBef>
                    <a:spcPts val="0"/>
                  </a:spcBef>
                  <a:spcAft>
                    <a:spcPts val="600"/>
                  </a:spcAft>
                  <a:buSzPts val="2000"/>
                  <a:buFont typeface="Roboto"/>
                  <a:buChar char="●"/>
                </a:pPr>
                <a14:m>
                  <m:oMath xmlns:m="http://schemas.openxmlformats.org/officeDocument/2006/math">
                    <m:sSub>
                      <m:sSubPr>
                        <m:ctrlPr>
                          <a:rPr lang="en-IN" sz="2000" i="1">
                            <a:solidFill>
                              <a:srgbClr val="FFFFFF"/>
                            </a:solidFill>
                            <a:latin typeface="Cambria Math" panose="02040503050406030204" pitchFamily="18" charset="0"/>
                            <a:ea typeface="Roboto"/>
                          </a:rPr>
                        </m:ctrlPr>
                      </m:sSubPr>
                      <m:e>
                        <m:r>
                          <a:rPr lang="en-US" sz="2000" b="0" i="1">
                            <a:solidFill>
                              <a:srgbClr val="FFFFFF"/>
                            </a:solidFill>
                            <a:latin typeface="Cambria Math" panose="02040503050406030204" pitchFamily="18" charset="0"/>
                            <a:ea typeface="Roboto"/>
                          </a:rPr>
                          <m:t>𝑀</m:t>
                        </m:r>
                      </m:e>
                      <m:sub>
                        <m:r>
                          <a:rPr lang="en-US" sz="2000" b="0" i="1">
                            <a:solidFill>
                              <a:srgbClr val="FFFFFF"/>
                            </a:solidFill>
                            <a:latin typeface="Cambria Math" panose="02040503050406030204" pitchFamily="18" charset="0"/>
                            <a:ea typeface="Roboto"/>
                          </a:rPr>
                          <m:t>𝑖𝑗</m:t>
                        </m:r>
                      </m:sub>
                    </m:sSub>
                    <m:r>
                      <a:rPr lang="en-US" sz="2000" b="0" i="1">
                        <a:solidFill>
                          <a:srgbClr val="FFFFFF"/>
                        </a:solidFill>
                        <a:latin typeface="Cambria Math" panose="02040503050406030204" pitchFamily="18" charset="0"/>
                        <a:ea typeface="Roboto"/>
                      </a:rPr>
                      <m:t>=</m:t>
                    </m:r>
                    <m:nary>
                      <m:naryPr>
                        <m:chr m:val="∑"/>
                        <m:limLoc m:val="subSup"/>
                        <m:supHide m:val="on"/>
                        <m:ctrlPr>
                          <a:rPr lang="en-US" sz="2000" b="0" i="1">
                            <a:solidFill>
                              <a:srgbClr val="FFFFFF"/>
                            </a:solidFill>
                            <a:latin typeface="Cambria Math" panose="02040503050406030204" pitchFamily="18" charset="0"/>
                            <a:ea typeface="Roboto"/>
                          </a:rPr>
                        </m:ctrlPr>
                      </m:naryPr>
                      <m:sub>
                        <m:r>
                          <m:rPr>
                            <m:brk m:alnAt="9"/>
                          </m:rPr>
                          <a:rPr lang="en-US" sz="2000" b="0" i="1">
                            <a:solidFill>
                              <a:srgbClr val="FFFFFF"/>
                            </a:solidFill>
                            <a:latin typeface="Cambria Math" panose="02040503050406030204" pitchFamily="18" charset="0"/>
                            <a:ea typeface="Roboto"/>
                          </a:rPr>
                          <m:t>𝑥</m:t>
                        </m:r>
                      </m:sub>
                      <m:sup/>
                      <m:e>
                        <m:nary>
                          <m:naryPr>
                            <m:chr m:val="∑"/>
                            <m:supHide m:val="on"/>
                            <m:ctrlPr>
                              <a:rPr lang="en-US" sz="2000" b="0" i="1">
                                <a:solidFill>
                                  <a:srgbClr val="FFFFFF"/>
                                </a:solidFill>
                                <a:latin typeface="Cambria Math" panose="02040503050406030204" pitchFamily="18" charset="0"/>
                                <a:ea typeface="Roboto"/>
                              </a:rPr>
                            </m:ctrlPr>
                          </m:naryPr>
                          <m:sub>
                            <m:r>
                              <m:rPr>
                                <m:brk m:alnAt="7"/>
                              </m:rPr>
                              <a:rPr lang="en-US" sz="2000" b="0" i="1">
                                <a:solidFill>
                                  <a:srgbClr val="FFFFFF"/>
                                </a:solidFill>
                                <a:latin typeface="Cambria Math" panose="02040503050406030204" pitchFamily="18" charset="0"/>
                                <a:ea typeface="Roboto"/>
                              </a:rPr>
                              <m:t>𝑦</m:t>
                            </m:r>
                          </m:sub>
                          <m:sup/>
                          <m:e>
                            <m:sSup>
                              <m:sSupPr>
                                <m:ctrlPr>
                                  <a:rPr lang="en-US" sz="2000" b="0" i="1">
                                    <a:solidFill>
                                      <a:srgbClr val="FFFFFF"/>
                                    </a:solidFill>
                                    <a:latin typeface="Cambria Math" panose="02040503050406030204" pitchFamily="18" charset="0"/>
                                    <a:ea typeface="Roboto"/>
                                  </a:rPr>
                                </m:ctrlPr>
                              </m:sSupPr>
                              <m:e>
                                <m:r>
                                  <a:rPr lang="en-US" sz="2000" b="0" i="1">
                                    <a:solidFill>
                                      <a:srgbClr val="FFFFFF"/>
                                    </a:solidFill>
                                    <a:latin typeface="Cambria Math" panose="02040503050406030204" pitchFamily="18" charset="0"/>
                                    <a:ea typeface="Roboto"/>
                                  </a:rPr>
                                  <m:t>𝑥</m:t>
                                </m:r>
                              </m:e>
                              <m:sup>
                                <m:r>
                                  <a:rPr lang="en-US" sz="2000" b="0" i="1">
                                    <a:solidFill>
                                      <a:srgbClr val="FFFFFF"/>
                                    </a:solidFill>
                                    <a:latin typeface="Cambria Math" panose="02040503050406030204" pitchFamily="18" charset="0"/>
                                    <a:ea typeface="Roboto"/>
                                  </a:rPr>
                                  <m:t>𝑖</m:t>
                                </m:r>
                              </m:sup>
                            </m:sSup>
                            <m:sSup>
                              <m:sSupPr>
                                <m:ctrlPr>
                                  <a:rPr lang="en-US" sz="2000" b="0" i="1">
                                    <a:solidFill>
                                      <a:srgbClr val="FFFFFF"/>
                                    </a:solidFill>
                                    <a:latin typeface="Cambria Math" panose="02040503050406030204" pitchFamily="18" charset="0"/>
                                    <a:ea typeface="Roboto"/>
                                  </a:rPr>
                                </m:ctrlPr>
                              </m:sSupPr>
                              <m:e>
                                <m:r>
                                  <a:rPr lang="en-US" sz="2000" b="0" i="1">
                                    <a:solidFill>
                                      <a:srgbClr val="FFFFFF"/>
                                    </a:solidFill>
                                    <a:latin typeface="Cambria Math" panose="02040503050406030204" pitchFamily="18" charset="0"/>
                                    <a:ea typeface="Roboto"/>
                                  </a:rPr>
                                  <m:t>𝑦</m:t>
                                </m:r>
                              </m:e>
                              <m:sup>
                                <m:r>
                                  <a:rPr lang="en-US" sz="2000" b="0" i="1">
                                    <a:solidFill>
                                      <a:srgbClr val="FFFFFF"/>
                                    </a:solidFill>
                                    <a:latin typeface="Cambria Math" panose="02040503050406030204" pitchFamily="18" charset="0"/>
                                    <a:ea typeface="Roboto"/>
                                  </a:rPr>
                                  <m:t>𝑗</m:t>
                                </m:r>
                              </m:sup>
                            </m:sSup>
                            <m:r>
                              <a:rPr lang="en-US" sz="2000" b="0" i="1">
                                <a:solidFill>
                                  <a:srgbClr val="FFFFFF"/>
                                </a:solidFill>
                                <a:latin typeface="Cambria Math" panose="02040503050406030204" pitchFamily="18" charset="0"/>
                                <a:ea typeface="Roboto"/>
                              </a:rPr>
                              <m:t>𝐼</m:t>
                            </m:r>
                            <m:r>
                              <a:rPr lang="en-US" sz="2000" b="0" i="1">
                                <a:solidFill>
                                  <a:srgbClr val="FFFFFF"/>
                                </a:solidFill>
                                <a:latin typeface="Cambria Math" panose="02040503050406030204" pitchFamily="18" charset="0"/>
                                <a:ea typeface="Roboto"/>
                              </a:rPr>
                              <m:t>(</m:t>
                            </m:r>
                            <m:r>
                              <a:rPr lang="en-US" sz="2000" b="0" i="1">
                                <a:solidFill>
                                  <a:srgbClr val="FFFFFF"/>
                                </a:solidFill>
                                <a:latin typeface="Cambria Math" panose="02040503050406030204" pitchFamily="18" charset="0"/>
                                <a:ea typeface="Roboto"/>
                              </a:rPr>
                              <m:t>𝑥</m:t>
                            </m:r>
                            <m:r>
                              <a:rPr lang="en-US" sz="2000" b="0" i="1">
                                <a:solidFill>
                                  <a:srgbClr val="FFFFFF"/>
                                </a:solidFill>
                                <a:latin typeface="Cambria Math" panose="02040503050406030204" pitchFamily="18" charset="0"/>
                                <a:ea typeface="Roboto"/>
                              </a:rPr>
                              <m:t>, </m:t>
                            </m:r>
                            <m:r>
                              <a:rPr lang="en-US" sz="2000" b="0" i="1">
                                <a:solidFill>
                                  <a:srgbClr val="FFFFFF"/>
                                </a:solidFill>
                                <a:latin typeface="Cambria Math" panose="02040503050406030204" pitchFamily="18" charset="0"/>
                                <a:ea typeface="Roboto"/>
                              </a:rPr>
                              <m:t>𝑦</m:t>
                            </m:r>
                            <m:r>
                              <a:rPr lang="en-US" sz="2000" b="0" i="1">
                                <a:solidFill>
                                  <a:srgbClr val="FFFFFF"/>
                                </a:solidFill>
                                <a:latin typeface="Cambria Math" panose="02040503050406030204" pitchFamily="18" charset="0"/>
                                <a:ea typeface="Roboto"/>
                              </a:rPr>
                              <m:t>)</m:t>
                            </m:r>
                          </m:e>
                        </m:nary>
                      </m:e>
                    </m:nary>
                  </m:oMath>
                </a14:m>
                <a:endParaRPr lang="en-IN" sz="2000">
                  <a:solidFill>
                    <a:srgbClr val="FFFFFF"/>
                  </a:solidFill>
                  <a:latin typeface="Roboto"/>
                  <a:ea typeface="Roboto"/>
                </a:endParaRPr>
              </a:p>
              <a:p>
                <a:pPr marL="457200" marR="114300" indent="-355600">
                  <a:spcBef>
                    <a:spcPts val="0"/>
                  </a:spcBef>
                  <a:spcAft>
                    <a:spcPts val="600"/>
                  </a:spcAft>
                  <a:buSzPts val="2000"/>
                  <a:buFont typeface="Roboto"/>
                  <a:buChar char="●"/>
                </a:pPr>
                <a:r>
                  <a:rPr lang="en-IN" sz="2000">
                    <a:solidFill>
                      <a:srgbClr val="FFFFFF"/>
                    </a:solidFill>
                    <a:latin typeface="Roboto"/>
                    <a:ea typeface="Roboto"/>
                  </a:rPr>
                  <a:t>Centroid:</a:t>
                </a:r>
              </a:p>
              <a:p>
                <a:pPr marL="101600" marR="114300" indent="0">
                  <a:spcBef>
                    <a:spcPts val="0"/>
                  </a:spcBef>
                  <a:spcAft>
                    <a:spcPts val="600"/>
                  </a:spcAft>
                  <a:buSzPts val="2000"/>
                  <a:buNone/>
                </a:pPr>
                <a:r>
                  <a:rPr lang="en-IN" sz="2000">
                    <a:solidFill>
                      <a:srgbClr val="FFFFFF"/>
                    </a:solidFill>
                    <a:latin typeface="Segoe UI Black" pitchFamily="34" charset="0"/>
                    <a:ea typeface="Segoe UI Black" pitchFamily="34" charset="0"/>
                  </a:rPr>
                  <a:t>	cx = int(M[‘m10’]/M[‘m00’])</a:t>
                </a:r>
              </a:p>
              <a:p>
                <a:pPr marL="101600" marR="114300" indent="0">
                  <a:spcBef>
                    <a:spcPts val="0"/>
                  </a:spcBef>
                  <a:spcAft>
                    <a:spcPts val="600"/>
                  </a:spcAft>
                  <a:buSzPts val="2000"/>
                  <a:buNone/>
                </a:pPr>
                <a:r>
                  <a:rPr lang="en-IN" sz="2000">
                    <a:solidFill>
                      <a:srgbClr val="FFFFFF"/>
                    </a:solidFill>
                    <a:latin typeface="Segoe UI Black" pitchFamily="34" charset="0"/>
                    <a:ea typeface="Segoe UI Black" pitchFamily="34" charset="0"/>
                  </a:rPr>
                  <a:t>	cy = int(M[‘m01’]/M[‘m00’])</a:t>
                </a:r>
              </a:p>
              <a:p>
                <a:pPr marL="101600" marR="114300" indent="0">
                  <a:spcBef>
                    <a:spcPts val="0"/>
                  </a:spcBef>
                  <a:spcAft>
                    <a:spcPts val="600"/>
                  </a:spcAft>
                  <a:buSzPts val="2000"/>
                  <a:buNone/>
                </a:pPr>
                <a:r>
                  <a:rPr lang="en-IN" sz="2000">
                    <a:solidFill>
                      <a:srgbClr val="FFFFFF"/>
                    </a:solidFill>
                    <a:latin typeface="Segoe UI Black" pitchFamily="34" charset="0"/>
                    <a:ea typeface="Segoe UI Black" pitchFamily="34" charset="0"/>
                  </a:rPr>
                  <a:t>	M = cv2.moments(contours[0])</a:t>
                </a:r>
              </a:p>
              <a:p>
                <a:pPr marL="101600" marR="114300" indent="0">
                  <a:spcBef>
                    <a:spcPts val="0"/>
                  </a:spcBef>
                  <a:spcAft>
                    <a:spcPts val="600"/>
                  </a:spcAft>
                  <a:buSzPts val="2000"/>
                  <a:buNone/>
                </a:pPr>
                <a:endParaRPr lang="en-IN" sz="2000">
                  <a:solidFill>
                    <a:srgbClr val="FFFFFF"/>
                  </a:solidFill>
                  <a:latin typeface="Segoe UI Black" pitchFamily="34" charset="0"/>
                  <a:ea typeface="Segoe UI Black" pitchFamily="34"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336869"/>
                <a:ext cx="7886700" cy="3263504"/>
              </a:xfrm>
              <a:blipFill>
                <a:blip r:embed="rId3"/>
                <a:stretch>
                  <a:fillRect t="-1679"/>
                </a:stretch>
              </a:blipFill>
            </p:spPr>
            <p:txBody>
              <a:bodyPr/>
              <a:lstStyle/>
              <a:p>
                <a:r>
                  <a:rPr lang="en-US">
                    <a:noFill/>
                  </a:rPr>
                  <a:t> </a:t>
                </a:r>
              </a:p>
            </p:txBody>
          </p:sp>
        </mc:Fallback>
      </mc:AlternateContent>
    </p:spTree>
    <p:extLst>
      <p:ext uri="{BB962C8B-B14F-4D97-AF65-F5344CB8AC3E}">
        <p14:creationId xmlns:p14="http://schemas.microsoft.com/office/powerpoint/2010/main" val="975909068"/>
      </p:ext>
    </p:extLst>
  </p:cSld>
  <p:clrMapOvr>
    <a:overrideClrMapping bg1="dk1" tx1="lt1" bg2="dk2" tx2="lt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02624527-2923-424B-9AE6-A1F29D38BE65}"/>
              </a:ext>
            </a:extLst>
          </p:cNvPr>
          <p:cNvPicPr>
            <a:picLocks noChangeAspect="1"/>
          </p:cNvPicPr>
          <p:nvPr/>
        </p:nvPicPr>
        <p:blipFill rotWithShape="1">
          <a:blip r:embed="rId2">
            <a:alphaModFix amt="35000"/>
          </a:blip>
          <a:srcRect r="4" b="25003"/>
          <a:stretch/>
        </p:blipFill>
        <p:spPr>
          <a:xfrm>
            <a:off x="20" y="10"/>
            <a:ext cx="9143980" cy="5143490"/>
          </a:xfrm>
          <a:prstGeom prst="rect">
            <a:avLst/>
          </a:prstGeom>
        </p:spPr>
      </p:pic>
      <p:sp>
        <p:nvSpPr>
          <p:cNvPr id="2" name="Title 1"/>
          <p:cNvSpPr>
            <a:spLocks noGrp="1"/>
          </p:cNvSpPr>
          <p:nvPr>
            <p:ph type="title"/>
          </p:nvPr>
        </p:nvSpPr>
        <p:spPr>
          <a:xfrm>
            <a:off x="628650" y="273843"/>
            <a:ext cx="7886700" cy="994173"/>
          </a:xfrm>
        </p:spPr>
        <p:txBody>
          <a:bodyPr>
            <a:normAutofit/>
          </a:bodyPr>
          <a:lstStyle/>
          <a:p>
            <a:r>
              <a:rPr lang="en-US" b="1">
                <a:solidFill>
                  <a:srgbClr val="FFFFFF"/>
                </a:solidFill>
                <a:latin typeface="Roboto"/>
                <a:ea typeface="Roboto"/>
              </a:rPr>
              <a:t>Contour features</a:t>
            </a:r>
            <a:endParaRPr lang="en-IN" b="1">
              <a:solidFill>
                <a:srgbClr val="FFFFFF"/>
              </a:solidFill>
              <a:latin typeface="Roboto"/>
              <a:ea typeface="Roboto"/>
            </a:endParaRPr>
          </a:p>
        </p:txBody>
      </p:sp>
      <p:graphicFrame>
        <p:nvGraphicFramePr>
          <p:cNvPr id="14" name="Content Placeholder 2">
            <a:extLst>
              <a:ext uri="{FF2B5EF4-FFF2-40B4-BE49-F238E27FC236}">
                <a16:creationId xmlns:a16="http://schemas.microsoft.com/office/drawing/2014/main" id="{D828687C-2AAB-443B-BE19-381F36290C56}"/>
              </a:ext>
            </a:extLst>
          </p:cNvPr>
          <p:cNvGraphicFramePr>
            <a:graphicFrameLocks noGrp="1"/>
          </p:cNvGraphicFramePr>
          <p:nvPr>
            <p:ph idx="1"/>
            <p:extLst>
              <p:ext uri="{D42A27DB-BD31-4B8C-83A1-F6EECF244321}">
                <p14:modId xmlns:p14="http://schemas.microsoft.com/office/powerpoint/2010/main" val="2094587918"/>
              </p:ext>
            </p:extLst>
          </p:nvPr>
        </p:nvGraphicFramePr>
        <p:xfrm>
          <a:off x="663498" y="1327401"/>
          <a:ext cx="7886700" cy="3263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1077513"/>
      </p:ext>
    </p:extLst>
  </p:cSld>
  <p:clrMapOvr>
    <a:overrideClrMapping bg1="dk1" tx1="lt1" bg2="dk2" tx2="lt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p:cNvSpPr>
            <a:spLocks noGrp="1"/>
          </p:cNvSpPr>
          <p:nvPr>
            <p:ph type="title"/>
          </p:nvPr>
        </p:nvSpPr>
        <p:spPr>
          <a:xfrm>
            <a:off x="628650" y="336540"/>
            <a:ext cx="3530753" cy="919238"/>
          </a:xfrm>
        </p:spPr>
        <p:txBody>
          <a:bodyPr anchor="b">
            <a:normAutofit/>
          </a:bodyPr>
          <a:lstStyle/>
          <a:p>
            <a:r>
              <a:rPr lang="en-US" sz="2900" b="1">
                <a:solidFill>
                  <a:schemeClr val="bg1"/>
                </a:solidFill>
                <a:latin typeface="Roboto"/>
                <a:ea typeface="Roboto"/>
              </a:rPr>
              <a:t>Contour features  - Bounding Rectangle</a:t>
            </a:r>
            <a:endParaRPr lang="en-IN" sz="2900" b="1">
              <a:solidFill>
                <a:schemeClr val="bg1"/>
              </a:solidFill>
              <a:latin typeface="Roboto"/>
              <a:ea typeface="Roboto"/>
            </a:endParaRPr>
          </a:p>
        </p:txBody>
      </p:sp>
      <p:cxnSp>
        <p:nvCxnSpPr>
          <p:cNvPr id="12"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3904" y="1312317"/>
            <a:ext cx="353872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524564" y="1737407"/>
            <a:ext cx="5912419" cy="2847294"/>
          </a:xfrm>
        </p:spPr>
        <p:txBody>
          <a:bodyPr vert="horz" lIns="91440" tIns="45720" rIns="91440" bIns="45720" rtlCol="0" anchor="t">
            <a:normAutofit/>
          </a:bodyPr>
          <a:lstStyle/>
          <a:p>
            <a:pPr marL="457200" marR="114300" indent="-355600">
              <a:spcBef>
                <a:spcPts val="0"/>
              </a:spcBef>
              <a:spcAft>
                <a:spcPts val="600"/>
              </a:spcAft>
              <a:buSzPts val="2000"/>
              <a:buFont typeface="Roboto"/>
              <a:buChar char="●"/>
            </a:pPr>
            <a:r>
              <a:rPr lang="en-US" sz="1200" b="1" u="sng">
                <a:solidFill>
                  <a:schemeClr val="bg1"/>
                </a:solidFill>
                <a:latin typeface="Roboto"/>
                <a:ea typeface="Roboto"/>
              </a:rPr>
              <a:t>Bounding Rectangle</a:t>
            </a:r>
            <a:r>
              <a:rPr lang="en-US" sz="1200">
                <a:solidFill>
                  <a:schemeClr val="bg1"/>
                </a:solidFill>
                <a:latin typeface="Roboto"/>
                <a:ea typeface="Roboto"/>
              </a:rPr>
              <a:t>: It is the rectangle that will enclose the contour. It is of two types:</a:t>
            </a:r>
            <a:endParaRPr lang="en-US">
              <a:solidFill>
                <a:schemeClr val="bg1"/>
              </a:solidFill>
              <a:latin typeface="Calibri" panose="020F0502020204030204"/>
              <a:ea typeface="Roboto"/>
              <a:cs typeface="Calibri" panose="020F0502020204030204"/>
            </a:endParaRPr>
          </a:p>
          <a:p>
            <a:pPr marL="457200" marR="114300" indent="-355600">
              <a:spcBef>
                <a:spcPts val="0"/>
              </a:spcBef>
              <a:spcAft>
                <a:spcPts val="600"/>
              </a:spcAft>
              <a:buSzPts val="2000"/>
              <a:buFont typeface="Roboto"/>
              <a:buChar char="●"/>
            </a:pPr>
            <a:r>
              <a:rPr lang="en-US" sz="1200" u="sng">
                <a:solidFill>
                  <a:schemeClr val="bg1"/>
                </a:solidFill>
                <a:latin typeface="Roboto"/>
                <a:ea typeface="Roboto"/>
              </a:rPr>
              <a:t>Straight Bounding rectangle</a:t>
            </a:r>
            <a:r>
              <a:rPr lang="en-US" sz="1200">
                <a:solidFill>
                  <a:schemeClr val="bg1"/>
                </a:solidFill>
                <a:latin typeface="Roboto"/>
                <a:ea typeface="Roboto"/>
              </a:rPr>
              <a:t>: It is a straight rectangle, it doesn’t 	consider the rotation of the object. So area of the bounding 	rectangle won’t be minimum. It is found by the function 	</a:t>
            </a:r>
            <a:r>
              <a:rPr lang="en-US" sz="1200">
                <a:solidFill>
                  <a:schemeClr val="bg1"/>
                </a:solidFill>
                <a:latin typeface="Segoe UI Black"/>
                <a:ea typeface="Segoe UI Black"/>
              </a:rPr>
              <a:t>cv2.boundingRect()</a:t>
            </a:r>
            <a:r>
              <a:rPr lang="en-US" sz="1200">
                <a:solidFill>
                  <a:schemeClr val="bg1"/>
                </a:solidFill>
                <a:latin typeface="Roboto"/>
                <a:ea typeface="Roboto"/>
              </a:rPr>
              <a:t>.</a:t>
            </a:r>
            <a:endParaRPr lang="en-US">
              <a:solidFill>
                <a:schemeClr val="bg1"/>
              </a:solidFill>
            </a:endParaRPr>
          </a:p>
          <a:p>
            <a:pPr marL="457200" marR="114300" indent="-355600">
              <a:spcBef>
                <a:spcPts val="0"/>
              </a:spcBef>
              <a:spcAft>
                <a:spcPts val="600"/>
              </a:spcAft>
              <a:buSzPts val="2000"/>
              <a:buFont typeface="Roboto"/>
              <a:buChar char="●"/>
            </a:pPr>
            <a:r>
              <a:rPr lang="en-US" sz="1200">
                <a:solidFill>
                  <a:schemeClr val="bg1"/>
                </a:solidFill>
                <a:latin typeface="Roboto"/>
                <a:ea typeface="Roboto"/>
              </a:rPr>
              <a:t>Let (x, y) be the top-left coordinate of the rectangle and (w, h) 	be its width and height.</a:t>
            </a:r>
            <a:endParaRPr lang="en-US">
              <a:solidFill>
                <a:schemeClr val="bg1"/>
              </a:solidFill>
              <a:latin typeface="Calibri"/>
              <a:ea typeface="Roboto"/>
              <a:cs typeface="Calibri"/>
            </a:endParaRPr>
          </a:p>
          <a:p>
            <a:pPr marL="101600" marR="114300" indent="0">
              <a:spcBef>
                <a:spcPts val="0"/>
              </a:spcBef>
              <a:spcAft>
                <a:spcPts val="600"/>
              </a:spcAft>
              <a:buSzPts val="2000"/>
              <a:buNone/>
            </a:pPr>
            <a:r>
              <a:rPr lang="en-US" sz="1200">
                <a:solidFill>
                  <a:schemeClr val="bg1"/>
                </a:solidFill>
                <a:latin typeface="Segoe UI Black"/>
                <a:ea typeface="Segoe UI Black"/>
              </a:rPr>
              <a:t>	</a:t>
            </a:r>
            <a:r>
              <a:rPr lang="en-US" sz="1200" err="1">
                <a:solidFill>
                  <a:schemeClr val="bg1"/>
                </a:solidFill>
                <a:latin typeface="Segoe UI Black"/>
                <a:ea typeface="Segoe UI Black"/>
              </a:rPr>
              <a:t>x,y,w,h</a:t>
            </a:r>
            <a:r>
              <a:rPr lang="en-US" sz="1200">
                <a:solidFill>
                  <a:schemeClr val="bg1"/>
                </a:solidFill>
                <a:latin typeface="Segoe UI Black"/>
                <a:ea typeface="Segoe UI Black"/>
              </a:rPr>
              <a:t> = cv2.boundingRect(</a:t>
            </a:r>
            <a:r>
              <a:rPr lang="en-US" sz="1200" err="1">
                <a:solidFill>
                  <a:schemeClr val="bg1"/>
                </a:solidFill>
                <a:latin typeface="Segoe UI Black"/>
                <a:ea typeface="Segoe UI Black"/>
              </a:rPr>
              <a:t>cnt</a:t>
            </a:r>
            <a:r>
              <a:rPr lang="en-US" sz="1200">
                <a:solidFill>
                  <a:schemeClr val="bg1"/>
                </a:solidFill>
                <a:latin typeface="Segoe UI Black"/>
                <a:ea typeface="Segoe UI Black"/>
              </a:rPr>
              <a:t>)</a:t>
            </a:r>
          </a:p>
          <a:p>
            <a:pPr marL="101600" marR="114300" indent="0">
              <a:spcBef>
                <a:spcPts val="0"/>
              </a:spcBef>
              <a:spcAft>
                <a:spcPts val="600"/>
              </a:spcAft>
              <a:buSzPts val="2000"/>
              <a:buNone/>
            </a:pPr>
            <a:r>
              <a:rPr lang="en-US" sz="1200">
                <a:solidFill>
                  <a:schemeClr val="bg1"/>
                </a:solidFill>
                <a:latin typeface="Segoe UI Black"/>
                <a:ea typeface="Segoe UI Black"/>
              </a:rPr>
              <a:t>	</a:t>
            </a:r>
            <a:r>
              <a:rPr lang="en-US" sz="1200" err="1">
                <a:solidFill>
                  <a:schemeClr val="bg1"/>
                </a:solidFill>
                <a:latin typeface="Segoe UI Black"/>
                <a:ea typeface="Segoe UI Black"/>
              </a:rPr>
              <a:t>img</a:t>
            </a:r>
            <a:r>
              <a:rPr lang="en-US" sz="1200">
                <a:solidFill>
                  <a:schemeClr val="bg1"/>
                </a:solidFill>
                <a:latin typeface="Segoe UI Black"/>
                <a:ea typeface="Segoe UI Black"/>
              </a:rPr>
              <a:t> = cv2.rectangle(</a:t>
            </a:r>
            <a:r>
              <a:rPr lang="en-US" sz="1200" err="1">
                <a:solidFill>
                  <a:schemeClr val="bg1"/>
                </a:solidFill>
                <a:latin typeface="Segoe UI Black"/>
                <a:ea typeface="Segoe UI Black"/>
              </a:rPr>
              <a:t>img</a:t>
            </a:r>
            <a:r>
              <a:rPr lang="en-US" sz="1200">
                <a:solidFill>
                  <a:schemeClr val="bg1"/>
                </a:solidFill>
                <a:latin typeface="Segoe UI Black"/>
                <a:ea typeface="Segoe UI Black"/>
              </a:rPr>
              <a:t>, (x, y), (</a:t>
            </a:r>
            <a:r>
              <a:rPr lang="en-US" sz="1200" err="1">
                <a:solidFill>
                  <a:schemeClr val="bg1"/>
                </a:solidFill>
                <a:latin typeface="Segoe UI Black"/>
                <a:ea typeface="Segoe UI Black"/>
              </a:rPr>
              <a:t>x+w</a:t>
            </a:r>
            <a:r>
              <a:rPr lang="en-US" sz="1200">
                <a:solidFill>
                  <a:schemeClr val="bg1"/>
                </a:solidFill>
                <a:latin typeface="Segoe UI Black"/>
                <a:ea typeface="Segoe UI Black"/>
              </a:rPr>
              <a:t>, </a:t>
            </a:r>
            <a:r>
              <a:rPr lang="en-US" sz="1200" err="1">
                <a:solidFill>
                  <a:schemeClr val="bg1"/>
                </a:solidFill>
                <a:latin typeface="Segoe UI Black"/>
                <a:ea typeface="Segoe UI Black"/>
              </a:rPr>
              <a:t>y+h</a:t>
            </a:r>
            <a:r>
              <a:rPr lang="en-US" sz="1200">
                <a:solidFill>
                  <a:schemeClr val="bg1"/>
                </a:solidFill>
                <a:latin typeface="Segoe UI Black"/>
                <a:ea typeface="Segoe UI Black"/>
              </a:rPr>
              <a:t>), (0, 255, 0), 2)</a:t>
            </a:r>
            <a:endParaRPr lang="en-IN" sz="1200">
              <a:solidFill>
                <a:schemeClr val="bg1"/>
              </a:solidFill>
              <a:latin typeface="Segoe UI Black"/>
              <a:ea typeface="Segoe UI Black"/>
            </a:endParaRPr>
          </a:p>
        </p:txBody>
      </p:sp>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5520" y="4280754"/>
            <a:ext cx="353549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EC1F34A-66AB-4D5E-9D8E-5BFA484705EC}"/>
              </a:ext>
            </a:extLst>
          </p:cNvPr>
          <p:cNvPicPr>
            <a:picLocks noChangeAspect="1"/>
          </p:cNvPicPr>
          <p:nvPr/>
        </p:nvPicPr>
        <p:blipFill>
          <a:blip r:embed="rId2"/>
          <a:stretch>
            <a:fillRect/>
          </a:stretch>
        </p:blipFill>
        <p:spPr>
          <a:xfrm>
            <a:off x="6667649" y="1710967"/>
            <a:ext cx="2282255" cy="2368510"/>
          </a:xfrm>
          <a:prstGeom prst="rect">
            <a:avLst/>
          </a:prstGeom>
        </p:spPr>
      </p:pic>
    </p:spTree>
    <p:extLst>
      <p:ext uri="{BB962C8B-B14F-4D97-AF65-F5344CB8AC3E}">
        <p14:creationId xmlns:p14="http://schemas.microsoft.com/office/powerpoint/2010/main" val="39161685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p:cNvSpPr>
            <a:spLocks noGrp="1"/>
          </p:cNvSpPr>
          <p:nvPr>
            <p:ph type="title"/>
          </p:nvPr>
        </p:nvSpPr>
        <p:spPr>
          <a:xfrm>
            <a:off x="628650" y="336540"/>
            <a:ext cx="3530753" cy="919238"/>
          </a:xfrm>
        </p:spPr>
        <p:txBody>
          <a:bodyPr anchor="b">
            <a:normAutofit/>
          </a:bodyPr>
          <a:lstStyle/>
          <a:p>
            <a:r>
              <a:rPr lang="en-US" sz="2900" b="1">
                <a:solidFill>
                  <a:schemeClr val="bg1"/>
                </a:solidFill>
                <a:latin typeface="Roboto"/>
                <a:ea typeface="Roboto"/>
              </a:rPr>
              <a:t>Contour features  - Min Area Rectangle</a:t>
            </a:r>
            <a:endParaRPr lang="en-IN" sz="2900" b="1">
              <a:solidFill>
                <a:schemeClr val="bg1"/>
              </a:solidFill>
              <a:latin typeface="Roboto"/>
              <a:ea typeface="Roboto"/>
            </a:endParaRPr>
          </a:p>
        </p:txBody>
      </p:sp>
      <p:cxnSp>
        <p:nvCxnSpPr>
          <p:cNvPr id="17"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3904" y="1312317"/>
            <a:ext cx="353872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555665" y="1431894"/>
            <a:ext cx="5381298" cy="2735782"/>
          </a:xfrm>
        </p:spPr>
        <p:txBody>
          <a:bodyPr vert="horz" lIns="91440" tIns="45720" rIns="91440" bIns="45720" rtlCol="0" anchor="t">
            <a:normAutofit/>
          </a:bodyPr>
          <a:lstStyle/>
          <a:p>
            <a:pPr marL="457200" marR="114300" indent="-355600">
              <a:spcBef>
                <a:spcPts val="0"/>
              </a:spcBef>
              <a:spcAft>
                <a:spcPts val="600"/>
              </a:spcAft>
              <a:buSzPts val="2000"/>
              <a:buFont typeface="Roboto"/>
              <a:buChar char="●"/>
            </a:pPr>
            <a:r>
              <a:rPr lang="en-US" sz="1000" u="sng">
                <a:solidFill>
                  <a:schemeClr val="bg1"/>
                </a:solidFill>
                <a:latin typeface="Roboto"/>
                <a:ea typeface="Roboto"/>
              </a:rPr>
              <a:t>Minimum Area Rectangle</a:t>
            </a:r>
            <a:r>
              <a:rPr lang="en-US" sz="1000">
                <a:solidFill>
                  <a:schemeClr val="bg1"/>
                </a:solidFill>
                <a:latin typeface="Roboto"/>
                <a:ea typeface="Roboto"/>
              </a:rPr>
              <a:t>: Here, bounding rectangle is drawn with minimum area, so it considers the rotation also.</a:t>
            </a:r>
            <a:endParaRPr lang="en-US" sz="1000">
              <a:solidFill>
                <a:schemeClr val="bg1"/>
              </a:solidFill>
              <a:latin typeface="Tw Cen MT"/>
              <a:ea typeface="Roboto"/>
            </a:endParaRPr>
          </a:p>
          <a:p>
            <a:pPr marL="457200" marR="114300" indent="-355600">
              <a:spcBef>
                <a:spcPts val="0"/>
              </a:spcBef>
              <a:spcAft>
                <a:spcPts val="600"/>
              </a:spcAft>
              <a:buSzPts val="2000"/>
              <a:buFont typeface="Roboto"/>
              <a:buChar char="●"/>
            </a:pPr>
            <a:r>
              <a:rPr lang="en-US" sz="1000">
                <a:solidFill>
                  <a:schemeClr val="bg1"/>
                </a:solidFill>
                <a:latin typeface="Roboto"/>
                <a:ea typeface="Roboto"/>
              </a:rPr>
              <a:t>The function used is </a:t>
            </a:r>
            <a:r>
              <a:rPr lang="en-US" sz="1000">
                <a:solidFill>
                  <a:schemeClr val="bg1"/>
                </a:solidFill>
                <a:latin typeface="Segoe UI Black"/>
                <a:ea typeface="Segoe UI Black"/>
              </a:rPr>
              <a:t>cv2.minAreaRect()</a:t>
            </a:r>
            <a:r>
              <a:rPr lang="en-US" sz="1000">
                <a:solidFill>
                  <a:schemeClr val="bg1"/>
                </a:solidFill>
                <a:latin typeface="Roboto"/>
                <a:ea typeface="Roboto"/>
              </a:rPr>
              <a:t>. It returns a Box2D structure which contains the following details – (top-left corner (x, y), (width, height), angle of rotation).</a:t>
            </a:r>
            <a:endParaRPr lang="en-US" sz="1000">
              <a:solidFill>
                <a:schemeClr val="bg1"/>
              </a:solidFill>
              <a:latin typeface="Tw Cen MT"/>
              <a:ea typeface="Segoe UI Black"/>
            </a:endParaRPr>
          </a:p>
          <a:p>
            <a:pPr marL="457200" marR="114300" indent="-355600">
              <a:spcBef>
                <a:spcPts val="0"/>
              </a:spcBef>
              <a:spcAft>
                <a:spcPts val="600"/>
              </a:spcAft>
              <a:buSzPts val="2000"/>
              <a:buFont typeface="Roboto"/>
              <a:buChar char="●"/>
            </a:pPr>
            <a:r>
              <a:rPr lang="en-US" sz="1000">
                <a:solidFill>
                  <a:schemeClr val="bg1"/>
                </a:solidFill>
                <a:latin typeface="Roboto"/>
                <a:ea typeface="Roboto"/>
              </a:rPr>
              <a:t>But to draw this rectangle, we need 4 corners of the rectangle. It is obtained by the function </a:t>
            </a:r>
            <a:r>
              <a:rPr lang="en-US" sz="1000">
                <a:solidFill>
                  <a:schemeClr val="bg1"/>
                </a:solidFill>
                <a:latin typeface="Segoe UI Black"/>
                <a:ea typeface="Segoe UI Black"/>
              </a:rPr>
              <a:t>cv2.boxPoints()</a:t>
            </a:r>
            <a:endParaRPr lang="en-US" sz="1000">
              <a:solidFill>
                <a:schemeClr val="bg1"/>
              </a:solidFill>
              <a:latin typeface="Tw Cen MT"/>
              <a:ea typeface="Segoe UI Black"/>
            </a:endParaRPr>
          </a:p>
          <a:p>
            <a:pPr marL="101600" marR="114300" indent="0">
              <a:spcBef>
                <a:spcPts val="0"/>
              </a:spcBef>
              <a:spcAft>
                <a:spcPts val="600"/>
              </a:spcAft>
              <a:buSzPts val="2000"/>
              <a:buNone/>
            </a:pPr>
            <a:r>
              <a:rPr lang="en-US" sz="1000">
                <a:solidFill>
                  <a:schemeClr val="bg1"/>
                </a:solidFill>
                <a:latin typeface="Segoe UI Black"/>
                <a:ea typeface="Segoe UI Black"/>
              </a:rPr>
              <a:t>		</a:t>
            </a:r>
            <a:r>
              <a:rPr lang="en-US" sz="1000" err="1">
                <a:solidFill>
                  <a:schemeClr val="bg1"/>
                </a:solidFill>
                <a:latin typeface="Segoe UI Black"/>
                <a:ea typeface="Segoe UI Black"/>
              </a:rPr>
              <a:t>rect</a:t>
            </a:r>
            <a:r>
              <a:rPr lang="en-US" sz="1000">
                <a:solidFill>
                  <a:schemeClr val="bg1"/>
                </a:solidFill>
                <a:latin typeface="Segoe UI Black"/>
                <a:ea typeface="Segoe UI Black"/>
              </a:rPr>
              <a:t> = cv2.minAreaRect(</a:t>
            </a:r>
            <a:r>
              <a:rPr lang="en-US" sz="1000" err="1">
                <a:solidFill>
                  <a:schemeClr val="bg1"/>
                </a:solidFill>
                <a:latin typeface="Segoe UI Black"/>
                <a:ea typeface="Segoe UI Black"/>
              </a:rPr>
              <a:t>cnt</a:t>
            </a:r>
            <a:r>
              <a:rPr lang="en-US" sz="1000">
                <a:solidFill>
                  <a:schemeClr val="bg1"/>
                </a:solidFill>
                <a:latin typeface="Segoe UI Black"/>
                <a:ea typeface="Segoe UI Black"/>
              </a:rPr>
              <a:t>)</a:t>
            </a:r>
          </a:p>
          <a:p>
            <a:pPr marL="101600" marR="114300" indent="0">
              <a:spcBef>
                <a:spcPts val="0"/>
              </a:spcBef>
              <a:spcAft>
                <a:spcPts val="600"/>
              </a:spcAft>
              <a:buSzPts val="2000"/>
              <a:buNone/>
            </a:pPr>
            <a:r>
              <a:rPr lang="en-US" sz="1000">
                <a:solidFill>
                  <a:schemeClr val="bg1"/>
                </a:solidFill>
                <a:latin typeface="Segoe UI Black"/>
                <a:ea typeface="Segoe UI Black"/>
              </a:rPr>
              <a:t>		box = cv2.boxPoints(</a:t>
            </a:r>
            <a:r>
              <a:rPr lang="en-US" sz="1000" err="1">
                <a:solidFill>
                  <a:schemeClr val="bg1"/>
                </a:solidFill>
                <a:latin typeface="Segoe UI Black"/>
                <a:ea typeface="Segoe UI Black"/>
              </a:rPr>
              <a:t>rect</a:t>
            </a:r>
            <a:r>
              <a:rPr lang="en-US" sz="1000">
                <a:solidFill>
                  <a:schemeClr val="bg1"/>
                </a:solidFill>
                <a:latin typeface="Segoe UI Black"/>
                <a:ea typeface="Segoe UI Black"/>
              </a:rPr>
              <a:t>)</a:t>
            </a:r>
          </a:p>
          <a:p>
            <a:pPr marL="101600" marR="114300" indent="0">
              <a:spcBef>
                <a:spcPts val="0"/>
              </a:spcBef>
              <a:spcAft>
                <a:spcPts val="600"/>
              </a:spcAft>
              <a:buSzPts val="2000"/>
              <a:buNone/>
            </a:pPr>
            <a:r>
              <a:rPr lang="en-US" sz="1000">
                <a:solidFill>
                  <a:schemeClr val="bg1"/>
                </a:solidFill>
                <a:latin typeface="Segoe UI Black"/>
                <a:ea typeface="Segoe UI Black"/>
              </a:rPr>
              <a:t>		box = np.int0(box)</a:t>
            </a:r>
          </a:p>
          <a:p>
            <a:pPr marL="101600" marR="114300" indent="0">
              <a:spcBef>
                <a:spcPts val="0"/>
              </a:spcBef>
              <a:spcAft>
                <a:spcPts val="600"/>
              </a:spcAft>
              <a:buSzPts val="2000"/>
              <a:buNone/>
            </a:pPr>
            <a:r>
              <a:rPr lang="en-IN" sz="1000">
                <a:solidFill>
                  <a:schemeClr val="bg1"/>
                </a:solidFill>
                <a:latin typeface="Segoe UI Black"/>
                <a:ea typeface="Segoe UI Black"/>
              </a:rPr>
              <a:t>		</a:t>
            </a:r>
            <a:r>
              <a:rPr lang="en-IN" sz="1000" err="1">
                <a:solidFill>
                  <a:schemeClr val="bg1"/>
                </a:solidFill>
                <a:latin typeface="Segoe UI Black"/>
                <a:ea typeface="Segoe UI Black"/>
              </a:rPr>
              <a:t>im</a:t>
            </a:r>
            <a:r>
              <a:rPr lang="en-IN" sz="1000">
                <a:solidFill>
                  <a:schemeClr val="bg1"/>
                </a:solidFill>
                <a:latin typeface="Segoe UI Black"/>
                <a:ea typeface="Segoe UI Black"/>
              </a:rPr>
              <a:t> = cv2.drawContours(</a:t>
            </a:r>
            <a:r>
              <a:rPr lang="en-IN" sz="1000" err="1">
                <a:solidFill>
                  <a:schemeClr val="bg1"/>
                </a:solidFill>
                <a:latin typeface="Segoe UI Black"/>
                <a:ea typeface="Segoe UI Black"/>
              </a:rPr>
              <a:t>img</a:t>
            </a:r>
            <a:r>
              <a:rPr lang="en-IN" sz="1000">
                <a:solidFill>
                  <a:schemeClr val="bg1"/>
                </a:solidFill>
                <a:latin typeface="Segoe UI Black"/>
                <a:ea typeface="Segoe UI Black"/>
              </a:rPr>
              <a:t>, [box], -1, (0,0,255), 2)</a:t>
            </a:r>
          </a:p>
        </p:txBody>
      </p:sp>
      <p:cxnSp>
        <p:nvCxnSpPr>
          <p:cNvPr id="18"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5520" y="4280754"/>
            <a:ext cx="353549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A45EC9FB-7B26-421F-ACC0-90040636BF63}"/>
              </a:ext>
            </a:extLst>
          </p:cNvPr>
          <p:cNvPicPr>
            <a:picLocks noChangeAspect="1"/>
          </p:cNvPicPr>
          <p:nvPr/>
        </p:nvPicPr>
        <p:blipFill>
          <a:blip r:embed="rId2"/>
          <a:stretch>
            <a:fillRect/>
          </a:stretch>
        </p:blipFill>
        <p:spPr>
          <a:xfrm>
            <a:off x="6196773" y="0"/>
            <a:ext cx="2948503" cy="5143500"/>
          </a:xfrm>
          <a:prstGeom prst="rect">
            <a:avLst/>
          </a:prstGeom>
        </p:spPr>
      </p:pic>
    </p:spTree>
    <p:extLst>
      <p:ext uri="{BB962C8B-B14F-4D97-AF65-F5344CB8AC3E}">
        <p14:creationId xmlns:p14="http://schemas.microsoft.com/office/powerpoint/2010/main" val="19047213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493"/>
            <a:ext cx="9144000" cy="514599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51435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686050" cy="51435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7F3F011-DAA3-465B-B6BB-4DB5E5FDDAC6}"/>
              </a:ext>
            </a:extLst>
          </p:cNvPr>
          <p:cNvSpPr>
            <a:spLocks noGrp="1"/>
          </p:cNvSpPr>
          <p:nvPr>
            <p:ph type="title"/>
          </p:nvPr>
        </p:nvSpPr>
        <p:spPr>
          <a:xfrm>
            <a:off x="624751" y="273843"/>
            <a:ext cx="7890527" cy="994173"/>
          </a:xfrm>
        </p:spPr>
        <p:txBody>
          <a:bodyPr>
            <a:normAutofit/>
          </a:bodyPr>
          <a:lstStyle/>
          <a:p>
            <a:r>
              <a:rPr lang="en-US" b="1">
                <a:solidFill>
                  <a:srgbClr val="FFFFFF"/>
                </a:solidFill>
                <a:latin typeface="Roboto"/>
                <a:ea typeface="Roboto"/>
              </a:rPr>
              <a:t>Contour approximation</a:t>
            </a:r>
            <a:endParaRPr lang="en-IN" b="1">
              <a:solidFill>
                <a:srgbClr val="FFFFFF"/>
              </a:solidFill>
              <a:latin typeface="Roboto"/>
              <a:ea typeface="Roboto"/>
            </a:endParaRPr>
          </a:p>
        </p:txBody>
      </p:sp>
      <p:sp>
        <p:nvSpPr>
          <p:cNvPr id="3" name="Content Placeholder 2">
            <a:extLst>
              <a:ext uri="{FF2B5EF4-FFF2-40B4-BE49-F238E27FC236}">
                <a16:creationId xmlns:a16="http://schemas.microsoft.com/office/drawing/2014/main" id="{593FAAEA-B75A-4595-9750-CBF10BA6A0BF}"/>
              </a:ext>
            </a:extLst>
          </p:cNvPr>
          <p:cNvSpPr>
            <a:spLocks noGrp="1"/>
          </p:cNvSpPr>
          <p:nvPr>
            <p:ph idx="1"/>
          </p:nvPr>
        </p:nvSpPr>
        <p:spPr>
          <a:xfrm>
            <a:off x="628650" y="1516950"/>
            <a:ext cx="7886699" cy="3115771"/>
          </a:xfrm>
        </p:spPr>
        <p:txBody>
          <a:bodyPr>
            <a:normAutofit/>
          </a:bodyPr>
          <a:lstStyle/>
          <a:p>
            <a:pPr marL="457200" marR="114300" indent="-355600">
              <a:spcBef>
                <a:spcPts val="0"/>
              </a:spcBef>
              <a:spcAft>
                <a:spcPts val="600"/>
              </a:spcAft>
              <a:buSzPts val="2000"/>
              <a:buFont typeface="Roboto"/>
              <a:buChar char="●"/>
            </a:pPr>
            <a:r>
              <a:rPr lang="en-US" sz="1500">
                <a:solidFill>
                  <a:srgbClr val="FFFFFF"/>
                </a:solidFill>
                <a:latin typeface="Roboto"/>
                <a:ea typeface="Roboto"/>
              </a:rPr>
              <a:t>It approximates a contour shape to another shape with less number of vertices depending upon the precision we specify.</a:t>
            </a:r>
          </a:p>
          <a:p>
            <a:pPr marL="457200" marR="114300" indent="-355600">
              <a:spcBef>
                <a:spcPts val="0"/>
              </a:spcBef>
              <a:spcAft>
                <a:spcPts val="600"/>
              </a:spcAft>
              <a:buSzPts val="2000"/>
              <a:buFont typeface="Roboto"/>
              <a:buChar char="●"/>
            </a:pPr>
            <a:r>
              <a:rPr lang="en-US" sz="1500">
                <a:solidFill>
                  <a:srgbClr val="FFFFFF"/>
                </a:solidFill>
                <a:latin typeface="Roboto"/>
                <a:ea typeface="Roboto"/>
              </a:rPr>
              <a:t>To understand this, suppose you are trying to find a square in an image, but due to some problems in the image, you didn’t get a perfect square, but a ‘bad shape’.</a:t>
            </a:r>
          </a:p>
          <a:p>
            <a:pPr marL="457200" marR="114300" indent="-355600">
              <a:spcBef>
                <a:spcPts val="0"/>
              </a:spcBef>
              <a:spcAft>
                <a:spcPts val="600"/>
              </a:spcAft>
              <a:buSzPts val="2000"/>
              <a:buFont typeface="Roboto"/>
              <a:buChar char="●"/>
            </a:pPr>
            <a:r>
              <a:rPr lang="en-US" sz="1500">
                <a:solidFill>
                  <a:srgbClr val="FFFFFF"/>
                </a:solidFill>
                <a:latin typeface="Roboto"/>
                <a:ea typeface="Roboto"/>
              </a:rPr>
              <a:t>Now, you can use this function to approximate the shape. In this, second argument is called epsilon, which is maximum distance from contour to approximated contour. It is an accuracy parameter. A wise selection of epsilon is needed to get the correct output.</a:t>
            </a:r>
          </a:p>
          <a:p>
            <a:pPr marL="457200" marR="114300" indent="-355600">
              <a:spcBef>
                <a:spcPts val="0"/>
              </a:spcBef>
              <a:spcAft>
                <a:spcPts val="600"/>
              </a:spcAft>
              <a:buSzPts val="2000"/>
              <a:buFont typeface="Roboto"/>
              <a:buChar char="●"/>
            </a:pPr>
            <a:r>
              <a:rPr lang="en-US" sz="1500">
                <a:solidFill>
                  <a:srgbClr val="FFFFFF"/>
                </a:solidFill>
                <a:latin typeface="Roboto"/>
                <a:ea typeface="Roboto"/>
              </a:rPr>
              <a:t>Third argument specifies whether curve is closed or not.</a:t>
            </a:r>
            <a:endParaRPr lang="en-IN" sz="1500">
              <a:solidFill>
                <a:srgbClr val="FFFFFF"/>
              </a:solidFill>
              <a:latin typeface="Roboto"/>
              <a:ea typeface="Roboto"/>
            </a:endParaRPr>
          </a:p>
        </p:txBody>
      </p:sp>
    </p:spTree>
    <p:extLst>
      <p:ext uri="{BB962C8B-B14F-4D97-AF65-F5344CB8AC3E}">
        <p14:creationId xmlns:p14="http://schemas.microsoft.com/office/powerpoint/2010/main" val="3640373470"/>
      </p:ext>
    </p:extLst>
  </p:cSld>
  <p:clrMapOvr>
    <a:overrideClrMapping bg1="dk1" tx1="lt1" bg2="dk2" tx2="lt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5C5365-0E74-437C-965A-EDE473C1D368}"/>
              </a:ext>
            </a:extLst>
          </p:cNvPr>
          <p:cNvSpPr>
            <a:spLocks noGrp="1"/>
          </p:cNvSpPr>
          <p:nvPr>
            <p:ph type="title"/>
          </p:nvPr>
        </p:nvSpPr>
        <p:spPr>
          <a:xfrm>
            <a:off x="628650" y="1231314"/>
            <a:ext cx="3293268" cy="992579"/>
          </a:xfrm>
        </p:spPr>
        <p:txBody>
          <a:bodyPr anchor="t">
            <a:normAutofit/>
          </a:bodyPr>
          <a:lstStyle/>
          <a:p>
            <a:r>
              <a:rPr lang="en-US" sz="2300" b="1">
                <a:solidFill>
                  <a:schemeClr val="bg1"/>
                </a:solidFill>
                <a:latin typeface="Roboto"/>
                <a:ea typeface="Roboto"/>
              </a:rPr>
              <a:t>Contour approximation (contd.)</a:t>
            </a:r>
            <a:endParaRPr lang="en-IN" sz="2300" b="1">
              <a:solidFill>
                <a:schemeClr val="bg1"/>
              </a:solidFill>
              <a:latin typeface="Roboto"/>
              <a:ea typeface="Roboto"/>
            </a:endParaRPr>
          </a:p>
        </p:txBody>
      </p:sp>
      <p:sp>
        <p:nvSpPr>
          <p:cNvPr id="3" name="Content Placeholder 2">
            <a:extLst>
              <a:ext uri="{FF2B5EF4-FFF2-40B4-BE49-F238E27FC236}">
                <a16:creationId xmlns:a16="http://schemas.microsoft.com/office/drawing/2014/main" id="{BAFF6A96-6427-4FCA-B37A-53B0D41663CB}"/>
              </a:ext>
            </a:extLst>
          </p:cNvPr>
          <p:cNvSpPr>
            <a:spLocks noGrp="1"/>
          </p:cNvSpPr>
          <p:nvPr>
            <p:ph idx="1"/>
          </p:nvPr>
        </p:nvSpPr>
        <p:spPr>
          <a:xfrm>
            <a:off x="628650" y="2359800"/>
            <a:ext cx="3293268" cy="1840725"/>
          </a:xfrm>
        </p:spPr>
        <p:txBody>
          <a:bodyPr vert="horz" lIns="91440" tIns="45720" rIns="91440" bIns="45720" rtlCol="0" anchor="t">
            <a:normAutofit/>
          </a:bodyPr>
          <a:lstStyle/>
          <a:p>
            <a:pPr marL="101600" marR="114300" indent="0">
              <a:spcBef>
                <a:spcPts val="0"/>
              </a:spcBef>
              <a:spcAft>
                <a:spcPts val="600"/>
              </a:spcAft>
              <a:buSzPts val="2000"/>
              <a:buNone/>
            </a:pPr>
            <a:r>
              <a:rPr lang="en-US" sz="1000">
                <a:solidFill>
                  <a:schemeClr val="bg1">
                    <a:alpha val="80000"/>
                  </a:schemeClr>
                </a:solidFill>
                <a:latin typeface="Segoe UI Black"/>
                <a:ea typeface="Segoe UI Black"/>
              </a:rPr>
              <a:t>epsilon = 0.1 * cv2. </a:t>
            </a:r>
            <a:r>
              <a:rPr lang="en-US" sz="1000" err="1">
                <a:solidFill>
                  <a:schemeClr val="bg1">
                    <a:alpha val="80000"/>
                  </a:schemeClr>
                </a:solidFill>
                <a:latin typeface="Segoe UI Black"/>
                <a:ea typeface="Segoe UI Black"/>
              </a:rPr>
              <a:t>arcLength</a:t>
            </a:r>
            <a:r>
              <a:rPr lang="en-US" sz="1000">
                <a:solidFill>
                  <a:schemeClr val="bg1">
                    <a:alpha val="80000"/>
                  </a:schemeClr>
                </a:solidFill>
                <a:latin typeface="Segoe UI Black"/>
                <a:ea typeface="Segoe UI Black"/>
              </a:rPr>
              <a:t>(contours[index], True)</a:t>
            </a:r>
          </a:p>
          <a:p>
            <a:pPr marL="101600" marR="114300" indent="0">
              <a:spcBef>
                <a:spcPts val="0"/>
              </a:spcBef>
              <a:spcAft>
                <a:spcPts val="600"/>
              </a:spcAft>
              <a:buSzPts val="2000"/>
              <a:buNone/>
            </a:pPr>
            <a:r>
              <a:rPr lang="en-US" sz="1000" err="1">
                <a:solidFill>
                  <a:schemeClr val="bg1">
                    <a:alpha val="80000"/>
                  </a:schemeClr>
                </a:solidFill>
                <a:latin typeface="Segoe UI Black"/>
                <a:ea typeface="Segoe UI Black"/>
              </a:rPr>
              <a:t>approx</a:t>
            </a:r>
            <a:r>
              <a:rPr lang="en-US" sz="1000">
                <a:solidFill>
                  <a:schemeClr val="bg1">
                    <a:alpha val="80000"/>
                  </a:schemeClr>
                </a:solidFill>
                <a:latin typeface="Segoe UI Black"/>
                <a:ea typeface="Segoe UI Black"/>
              </a:rPr>
              <a:t> = cv2.approxPolyDP(contours[index], epsilon, True)</a:t>
            </a:r>
          </a:p>
          <a:p>
            <a:pPr marL="101600" marR="114300" indent="0">
              <a:spcBef>
                <a:spcPts val="0"/>
              </a:spcBef>
              <a:spcAft>
                <a:spcPts val="600"/>
              </a:spcAft>
              <a:buSzPts val="2000"/>
              <a:buNone/>
            </a:pPr>
            <a:endParaRPr lang="en-US" sz="1000">
              <a:solidFill>
                <a:schemeClr val="bg1">
                  <a:alpha val="80000"/>
                </a:schemeClr>
              </a:solidFill>
              <a:latin typeface="Segoe UI Black" pitchFamily="34" charset="0"/>
              <a:ea typeface="Segoe UI Black" pitchFamily="34" charset="0"/>
            </a:endParaRPr>
          </a:p>
          <a:p>
            <a:pPr marL="457200" marR="114300" indent="-355600">
              <a:spcBef>
                <a:spcPts val="0"/>
              </a:spcBef>
              <a:spcAft>
                <a:spcPts val="600"/>
              </a:spcAft>
              <a:buSzPts val="2000"/>
              <a:buFont typeface="Roboto"/>
              <a:buChar char="●"/>
            </a:pPr>
            <a:r>
              <a:rPr lang="en-US" sz="1000">
                <a:solidFill>
                  <a:schemeClr val="bg1">
                    <a:alpha val="80000"/>
                  </a:schemeClr>
                </a:solidFill>
                <a:latin typeface="Roboto"/>
                <a:ea typeface="Roboto"/>
              </a:rPr>
              <a:t>Epsilon sets approximation accuracy.</a:t>
            </a:r>
          </a:p>
          <a:p>
            <a:pPr marL="457200" marR="114300" indent="-355600">
              <a:spcBef>
                <a:spcPts val="0"/>
              </a:spcBef>
              <a:spcAft>
                <a:spcPts val="600"/>
              </a:spcAft>
              <a:buSzPts val="2000"/>
              <a:buFont typeface="Roboto"/>
              <a:buChar char="●"/>
            </a:pPr>
            <a:r>
              <a:rPr lang="en-US" sz="1000">
                <a:solidFill>
                  <a:schemeClr val="bg1">
                    <a:alpha val="80000"/>
                  </a:schemeClr>
                </a:solidFill>
                <a:latin typeface="Roboto"/>
                <a:ea typeface="Roboto"/>
              </a:rPr>
              <a:t>Below, in second image, green line shows the approximated curve for epsilon = 10% of arc length. Third image shows the same for epsilon = 1% of the arc length.</a:t>
            </a:r>
            <a:endParaRPr lang="en-IN" sz="1000">
              <a:solidFill>
                <a:schemeClr val="bg1">
                  <a:alpha val="80000"/>
                </a:schemeClr>
              </a:solidFill>
              <a:latin typeface="Roboto"/>
              <a:ea typeface="Roboto"/>
            </a:endParaRPr>
          </a:p>
        </p:txBody>
      </p:sp>
      <p:grpSp>
        <p:nvGrpSpPr>
          <p:cNvPr id="12" name="Group 11">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72000" y="631032"/>
            <a:ext cx="3945732" cy="3530694"/>
            <a:chOff x="6096000" y="841376"/>
            <a:chExt cx="5260976" cy="4707593"/>
          </a:xfrm>
          <a:effectLst>
            <a:outerShdw blurRad="381000" dist="152400" dir="5400000" algn="ctr" rotWithShape="0">
              <a:srgbClr val="000000">
                <a:alpha val="10000"/>
              </a:srgbClr>
            </a:outerShdw>
          </a:effectLst>
        </p:grpSpPr>
        <p:grpSp>
          <p:nvGrpSpPr>
            <p:cNvPr id="13" name="Group 12">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7" name="Freeform: Shape 16">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5" name="Freeform: Shape 14">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5" name="Picture 4">
            <a:extLst>
              <a:ext uri="{FF2B5EF4-FFF2-40B4-BE49-F238E27FC236}">
                <a16:creationId xmlns:a16="http://schemas.microsoft.com/office/drawing/2014/main" id="{AE4AEC02-63F1-4CF0-AA2C-1D590DCB3937}"/>
              </a:ext>
            </a:extLst>
          </p:cNvPr>
          <p:cNvPicPr>
            <a:picLocks noChangeAspect="1"/>
          </p:cNvPicPr>
          <p:nvPr/>
        </p:nvPicPr>
        <p:blipFill>
          <a:blip r:embed="rId3"/>
          <a:stretch>
            <a:fillRect/>
          </a:stretch>
        </p:blipFill>
        <p:spPr>
          <a:xfrm>
            <a:off x="4906449" y="1723603"/>
            <a:ext cx="3276834" cy="876552"/>
          </a:xfrm>
          <a:prstGeom prst="rect">
            <a:avLst/>
          </a:prstGeom>
        </p:spPr>
      </p:pic>
    </p:spTree>
    <p:extLst>
      <p:ext uri="{BB962C8B-B14F-4D97-AF65-F5344CB8AC3E}">
        <p14:creationId xmlns:p14="http://schemas.microsoft.com/office/powerpoint/2010/main" val="10502073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14C78B5-EC6B-4A39-8860-705100867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EE2A1F83-E23B-426D-B54E-A2ECBAA59E8F}"/>
              </a:ext>
            </a:extLst>
          </p:cNvPr>
          <p:cNvPicPr>
            <a:picLocks noChangeAspect="1"/>
          </p:cNvPicPr>
          <p:nvPr/>
        </p:nvPicPr>
        <p:blipFill rotWithShape="1">
          <a:blip r:embed="rId2"/>
          <a:srcRect t="2464" r="3" b="2866"/>
          <a:stretch/>
        </p:blipFill>
        <p:spPr>
          <a:xfrm>
            <a:off x="20" y="10"/>
            <a:ext cx="3000355" cy="2928659"/>
          </a:xfrm>
          <a:custGeom>
            <a:avLst/>
            <a:gdLst/>
            <a:ahLst/>
            <a:cxnLst/>
            <a:rect l="l" t="t" r="r" b="b"/>
            <a:pathLst>
              <a:path w="4000500" h="3413410">
                <a:moveTo>
                  <a:pt x="0" y="0"/>
                </a:moveTo>
                <a:lnTo>
                  <a:pt x="4000500" y="0"/>
                </a:lnTo>
                <a:lnTo>
                  <a:pt x="4000500" y="3330603"/>
                </a:lnTo>
                <a:lnTo>
                  <a:pt x="416174" y="3413410"/>
                </a:lnTo>
                <a:lnTo>
                  <a:pt x="0" y="3408169"/>
                </a:lnTo>
                <a:close/>
              </a:path>
            </a:pathLst>
          </a:custGeom>
        </p:spPr>
      </p:pic>
      <p:pic>
        <p:nvPicPr>
          <p:cNvPr id="5" name="Picture 4">
            <a:extLst>
              <a:ext uri="{FF2B5EF4-FFF2-40B4-BE49-F238E27FC236}">
                <a16:creationId xmlns:a16="http://schemas.microsoft.com/office/drawing/2014/main" id="{1AEE32B7-E0F7-4592-AD96-7B6F8E529CE6}"/>
              </a:ext>
            </a:extLst>
          </p:cNvPr>
          <p:cNvPicPr>
            <a:picLocks noChangeAspect="1"/>
          </p:cNvPicPr>
          <p:nvPr/>
        </p:nvPicPr>
        <p:blipFill rotWithShape="1">
          <a:blip r:embed="rId3"/>
          <a:srcRect t="428" r="2" b="174"/>
          <a:stretch/>
        </p:blipFill>
        <p:spPr>
          <a:xfrm>
            <a:off x="3143252" y="-41808"/>
            <a:ext cx="2857499" cy="2928658"/>
          </a:xfrm>
          <a:custGeom>
            <a:avLst/>
            <a:gdLst/>
            <a:ahLst/>
            <a:cxnLst/>
            <a:rect l="l" t="t" r="r" b="b"/>
            <a:pathLst>
              <a:path w="3809998" h="3361533">
                <a:moveTo>
                  <a:pt x="0" y="0"/>
                </a:moveTo>
                <a:lnTo>
                  <a:pt x="3809998" y="0"/>
                </a:lnTo>
                <a:lnTo>
                  <a:pt x="3809998" y="3353206"/>
                </a:lnTo>
                <a:lnTo>
                  <a:pt x="1781628" y="3181423"/>
                </a:lnTo>
                <a:lnTo>
                  <a:pt x="0" y="3361533"/>
                </a:lnTo>
                <a:close/>
              </a:path>
            </a:pathLst>
          </a:custGeom>
        </p:spPr>
      </p:pic>
      <p:pic>
        <p:nvPicPr>
          <p:cNvPr id="7" name="Picture 6">
            <a:extLst>
              <a:ext uri="{FF2B5EF4-FFF2-40B4-BE49-F238E27FC236}">
                <a16:creationId xmlns:a16="http://schemas.microsoft.com/office/drawing/2014/main" id="{A0AD64E2-3155-4AB2-93EB-0918FB3E5A7D}"/>
              </a:ext>
            </a:extLst>
          </p:cNvPr>
          <p:cNvPicPr>
            <a:picLocks noChangeAspect="1"/>
          </p:cNvPicPr>
          <p:nvPr/>
        </p:nvPicPr>
        <p:blipFill rotWithShape="1">
          <a:blip r:embed="rId4"/>
          <a:srcRect t="1160" r="-6" b="2124"/>
          <a:stretch/>
        </p:blipFill>
        <p:spPr>
          <a:xfrm>
            <a:off x="6143625" y="10"/>
            <a:ext cx="3000375" cy="3006296"/>
          </a:xfrm>
          <a:custGeom>
            <a:avLst/>
            <a:gdLst/>
            <a:ahLst/>
            <a:cxnLst/>
            <a:rect l="l" t="t" r="r" b="b"/>
            <a:pathLst>
              <a:path w="4000500" h="3403026">
                <a:moveTo>
                  <a:pt x="0" y="0"/>
                </a:moveTo>
                <a:lnTo>
                  <a:pt x="4000500" y="0"/>
                </a:lnTo>
                <a:lnTo>
                  <a:pt x="4000500" y="3403026"/>
                </a:lnTo>
                <a:lnTo>
                  <a:pt x="9072" y="3370108"/>
                </a:lnTo>
                <a:lnTo>
                  <a:pt x="0" y="3369340"/>
                </a:lnTo>
                <a:close/>
              </a:path>
            </a:pathLst>
          </a:custGeom>
        </p:spPr>
      </p:pic>
      <p:grpSp>
        <p:nvGrpSpPr>
          <p:cNvPr id="16" name="Group 15">
            <a:extLst>
              <a:ext uri="{FF2B5EF4-FFF2-40B4-BE49-F238E27FC236}">
                <a16:creationId xmlns:a16="http://schemas.microsoft.com/office/drawing/2014/main" id="{A50943B0-FDF7-4C2C-B784-9208C945A8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646744"/>
            <a:ext cx="9144000" cy="567876"/>
            <a:chOff x="0" y="2959818"/>
            <a:chExt cx="12192000" cy="757168"/>
          </a:xfrm>
        </p:grpSpPr>
        <p:sp>
          <p:nvSpPr>
            <p:cNvPr id="17" name="Freeform: Shape 16">
              <a:extLst>
                <a:ext uri="{FF2B5EF4-FFF2-40B4-BE49-F238E27FC236}">
                  <a16:creationId xmlns:a16="http://schemas.microsoft.com/office/drawing/2014/main" id="{64021FAB-FA86-49DE-8FC9-585A1729B7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7B58B526-A432-4EB5-AA70-2BB897257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5">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Content Placeholder 2">
            <a:extLst>
              <a:ext uri="{FF2B5EF4-FFF2-40B4-BE49-F238E27FC236}">
                <a16:creationId xmlns:a16="http://schemas.microsoft.com/office/drawing/2014/main" id="{6B87AED9-BA40-4C1A-BDD8-AD5ABD6C4BB2}"/>
              </a:ext>
            </a:extLst>
          </p:cNvPr>
          <p:cNvSpPr>
            <a:spLocks noGrp="1"/>
          </p:cNvSpPr>
          <p:nvPr>
            <p:ph idx="1"/>
          </p:nvPr>
        </p:nvSpPr>
        <p:spPr>
          <a:xfrm>
            <a:off x="4231341" y="3936090"/>
            <a:ext cx="4269581" cy="808058"/>
          </a:xfrm>
        </p:spPr>
        <p:txBody>
          <a:bodyPr>
            <a:normAutofit/>
          </a:bodyPr>
          <a:lstStyle/>
          <a:p>
            <a:r>
              <a:rPr lang="en-US" sz="1800">
                <a:solidFill>
                  <a:schemeClr val="bg1">
                    <a:alpha val="80000"/>
                  </a:schemeClr>
                </a:solidFill>
                <a:latin typeface="Roboto"/>
                <a:ea typeface="Roboto"/>
              </a:rPr>
              <a:t>More the epsilon, more is the approximation.</a:t>
            </a:r>
            <a:endParaRPr lang="en-IN" sz="1800">
              <a:solidFill>
                <a:schemeClr val="bg1">
                  <a:alpha val="80000"/>
                </a:schemeClr>
              </a:solidFill>
              <a:latin typeface="Roboto"/>
              <a:ea typeface="Roboto"/>
            </a:endParaRPr>
          </a:p>
        </p:txBody>
      </p:sp>
      <p:sp>
        <p:nvSpPr>
          <p:cNvPr id="11" name="TextBox 1">
            <a:extLst>
              <a:ext uri="{FF2B5EF4-FFF2-40B4-BE49-F238E27FC236}">
                <a16:creationId xmlns:a16="http://schemas.microsoft.com/office/drawing/2014/main" id="{C84AD363-2CE2-4A7A-81D7-17CA6576B8D8}"/>
              </a:ext>
            </a:extLst>
          </p:cNvPr>
          <p:cNvSpPr txBox="1"/>
          <p:nvPr/>
        </p:nvSpPr>
        <p:spPr>
          <a:xfrm>
            <a:off x="558078" y="3245932"/>
            <a:ext cx="8284960" cy="369332"/>
          </a:xfrm>
          <a:prstGeom prst="rect">
            <a:avLst/>
          </a:prstGeom>
          <a:noFill/>
        </p:spPr>
        <p:txBody>
          <a:bodyPr wrap="square" lIns="91440" tIns="45720" rIns="91440" bIns="45720" rtlCol="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solidFill>
                  <a:srgbClr val="FFFFFF"/>
                </a:solidFill>
              </a:rPr>
              <a:t>     Epsilon is 5                                      Original Image                                    Epsilon is 20</a:t>
            </a:r>
            <a:endParaRPr lang="en-IN">
              <a:solidFill>
                <a:srgbClr val="FFFFFF"/>
              </a:solidFill>
            </a:endParaRPr>
          </a:p>
        </p:txBody>
      </p:sp>
    </p:spTree>
    <p:extLst>
      <p:ext uri="{BB962C8B-B14F-4D97-AF65-F5344CB8AC3E}">
        <p14:creationId xmlns:p14="http://schemas.microsoft.com/office/powerpoint/2010/main" val="2127093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55"/>
        <p:cNvGrpSpPr/>
        <p:nvPr/>
      </p:nvGrpSpPr>
      <p:grpSpPr>
        <a:xfrm>
          <a:off x="0" y="0"/>
          <a:ext cx="0" cy="0"/>
          <a:chOff x="0" y="0"/>
          <a:chExt cx="0" cy="0"/>
        </a:xfrm>
      </p:grpSpPr>
      <p:sp>
        <p:nvSpPr>
          <p:cNvPr id="3082" name="Rectangle 191">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Google Shape;156;p30"/>
          <p:cNvSpPr txBox="1">
            <a:spLocks noGrp="1"/>
          </p:cNvSpPr>
          <p:nvPr>
            <p:ph type="title"/>
          </p:nvPr>
        </p:nvSpPr>
        <p:spPr>
          <a:xfrm>
            <a:off x="787300" y="760131"/>
            <a:ext cx="2718353" cy="2512461"/>
          </a:xfrm>
          <a:prstGeom prst="rect">
            <a:avLst/>
          </a:prstGeom>
        </p:spPr>
        <p:txBody>
          <a:bodyPr spcFirstLastPara="1" vert="horz" lIns="91440" tIns="45720" rIns="91440" bIns="45720" rtlCol="0" anchor="b" anchorCtr="0">
            <a:normAutofit/>
          </a:bodyPr>
          <a:lstStyle/>
          <a:p>
            <a:pPr marL="0" lvl="0" indent="0" algn="ctr">
              <a:spcAft>
                <a:spcPts val="0"/>
              </a:spcAft>
              <a:buClr>
                <a:schemeClr val="lt2"/>
              </a:buClr>
              <a:buSzPts val="3200"/>
            </a:pPr>
            <a:r>
              <a:rPr lang="en-US" sz="4100" b="1">
                <a:solidFill>
                  <a:schemeClr val="bg1"/>
                </a:solidFill>
                <a:sym typeface="Roboto"/>
              </a:rPr>
              <a:t>Pixels in Images:</a:t>
            </a:r>
            <a:endParaRPr lang="en-US" sz="4100" b="1">
              <a:solidFill>
                <a:schemeClr val="bg1"/>
              </a:solidFill>
            </a:endParaRPr>
          </a:p>
        </p:txBody>
      </p:sp>
      <p:grpSp>
        <p:nvGrpSpPr>
          <p:cNvPr id="3083" name="Group 192">
            <a:extLst>
              <a:ext uri="{FF2B5EF4-FFF2-40B4-BE49-F238E27FC236}">
                <a16:creationId xmlns:a16="http://schemas.microsoft.com/office/drawing/2014/main" id="{CE13B848-F9EE-4456-8D73-C25390B654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75896"/>
            <a:ext cx="1396390" cy="538135"/>
            <a:chOff x="0" y="1065353"/>
            <a:chExt cx="1861854" cy="717514"/>
          </a:xfrm>
          <a:solidFill>
            <a:schemeClr val="bg1"/>
          </a:solidFill>
        </p:grpSpPr>
        <p:sp>
          <p:nvSpPr>
            <p:cNvPr id="3084" name="Freeform: Shape 193">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3085" name="Freeform: Shape 194">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196" name="Oval 195">
            <a:extLst>
              <a:ext uri="{FF2B5EF4-FFF2-40B4-BE49-F238E27FC236}">
                <a16:creationId xmlns:a16="http://schemas.microsoft.com/office/drawing/2014/main" id="{1D5AFED5-EFBA-4DCE-A2F2-3B1B73601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9764" y="141324"/>
            <a:ext cx="2058951" cy="2058951"/>
          </a:xfrm>
          <a:prstGeom prst="ellipse">
            <a:avLst/>
          </a:prstGeom>
          <a:solidFill>
            <a:srgbClr val="FFFFFF"/>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Oval 196">
            <a:extLst>
              <a:ext uri="{FF2B5EF4-FFF2-40B4-BE49-F238E27FC236}">
                <a16:creationId xmlns:a16="http://schemas.microsoft.com/office/drawing/2014/main" id="{BB06BF2F-5822-4F90-BF7D-7FDA657612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9764" y="141324"/>
            <a:ext cx="2058951" cy="205895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6" name="Oval 197">
            <a:extLst>
              <a:ext uri="{FF2B5EF4-FFF2-40B4-BE49-F238E27FC236}">
                <a16:creationId xmlns:a16="http://schemas.microsoft.com/office/drawing/2014/main" id="{AFBE702A-233C-4424-B0B6-5435E4A34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19544" y="80814"/>
            <a:ext cx="2058951" cy="2058951"/>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id="{AE689860-A291-4B0F-AB65-421F8C20E2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53155" y="2071664"/>
            <a:ext cx="2954135" cy="2954134"/>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id="{C82BEF57-041E-4DE3-B65C-CBE71211B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53155" y="2071664"/>
            <a:ext cx="2954135" cy="2954134"/>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id="{D9DFE8A5-DCEC-4A43-B613-D62AC8C57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7029" y="227915"/>
            <a:ext cx="2291783" cy="2291783"/>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Oval 201">
            <a:extLst>
              <a:ext uri="{FF2B5EF4-FFF2-40B4-BE49-F238E27FC236}">
                <a16:creationId xmlns:a16="http://schemas.microsoft.com/office/drawing/2014/main" id="{45E0BF71-78CD-4FD9-BB54-48CD14158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7029" y="227915"/>
            <a:ext cx="2291783" cy="2291783"/>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202">
            <a:extLst>
              <a:ext uri="{FF2B5EF4-FFF2-40B4-BE49-F238E27FC236}">
                <a16:creationId xmlns:a16="http://schemas.microsoft.com/office/drawing/2014/main" id="{26B7664A-BE61-4A65-B937-A31E08B8B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46607" y="160562"/>
            <a:ext cx="2291783" cy="2291783"/>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5"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 r="19590"/>
          <a:stretch/>
        </p:blipFill>
        <p:spPr bwMode="auto">
          <a:xfrm>
            <a:off x="4003751" y="524727"/>
            <a:ext cx="1557239" cy="157859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04"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38817" y="424244"/>
            <a:ext cx="790849" cy="352267"/>
            <a:chOff x="9841624" y="4115729"/>
            <a:chExt cx="602169" cy="268223"/>
          </a:xfrm>
          <a:solidFill>
            <a:schemeClr val="bg1"/>
          </a:solidFill>
        </p:grpSpPr>
        <p:sp>
          <p:nvSpPr>
            <p:cNvPr id="205" name="Freeform: Shape 204">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3074" name="Picture 2" descr="C:\Users\somib\Desktop\Images\Screenshot 2021-04-28 143606.png"/>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276781" y="414719"/>
            <a:ext cx="1348442" cy="1365511"/>
          </a:xfrm>
          <a:prstGeom prst="rect">
            <a:avLst/>
          </a:prstGeom>
          <a:noFill/>
          <a:extLst>
            <a:ext uri="{909E8E84-426E-40DD-AFC4-6F175D3DCCD1}">
              <a14:hiddenFill xmlns:a14="http://schemas.microsoft.com/office/drawing/2010/main">
                <a:solidFill>
                  <a:srgbClr val="FFFFFF"/>
                </a:solidFill>
              </a14:hiddenFill>
            </a:ext>
          </a:extLst>
        </p:spPr>
      </p:pic>
      <p:sp>
        <p:nvSpPr>
          <p:cNvPr id="210" name="Oval 209">
            <a:extLst>
              <a:ext uri="{FF2B5EF4-FFF2-40B4-BE49-F238E27FC236}">
                <a16:creationId xmlns:a16="http://schemas.microsoft.com/office/drawing/2014/main" id="{87045360-A428-4E4B-989C-E4EF4D920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41917" y="1972671"/>
            <a:ext cx="2954134" cy="2954135"/>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6" name="Picture 4"/>
          <p:cNvPicPr>
            <a:picLocks noChangeAspect="1" noChangeArrowheads="1"/>
          </p:cNvPicPr>
          <p:nvPr/>
        </p:nvPicPr>
        <p:blipFill rotWithShape="1">
          <a:blip r:embed="rId5">
            <a:extLst>
              <a:ext uri="{28A0092B-C50C-407E-A947-70E740481C1C}">
                <a14:useLocalDpi xmlns:a14="http://schemas.microsoft.com/office/drawing/2010/main" val="0"/>
              </a:ext>
            </a:extLst>
          </a:blip>
          <a:srcRect l="27545"/>
          <a:stretch/>
        </p:blipFill>
        <p:spPr bwMode="auto">
          <a:xfrm>
            <a:off x="5771673" y="2489445"/>
            <a:ext cx="1894621" cy="192058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8052577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013A7BDE-8EA8-45A9-9890-67070EBF6E23}"/>
              </a:ext>
            </a:extLst>
          </p:cNvPr>
          <p:cNvSpPr>
            <a:spLocks noGrp="1"/>
          </p:cNvSpPr>
          <p:nvPr>
            <p:ph type="title"/>
          </p:nvPr>
        </p:nvSpPr>
        <p:spPr>
          <a:xfrm>
            <a:off x="628650" y="502443"/>
            <a:ext cx="3381709" cy="994173"/>
          </a:xfrm>
        </p:spPr>
        <p:txBody>
          <a:bodyPr anchor="b">
            <a:normAutofit/>
          </a:bodyPr>
          <a:lstStyle/>
          <a:p>
            <a:pPr algn="r"/>
            <a:r>
              <a:rPr lang="en-US" sz="2100" b="1">
                <a:solidFill>
                  <a:schemeClr val="bg1"/>
                </a:solidFill>
                <a:latin typeface="Roboto"/>
                <a:ea typeface="Roboto"/>
              </a:rPr>
              <a:t>Detecting shapes using contour approximation</a:t>
            </a:r>
            <a:endParaRPr lang="en-IN" sz="2100" b="1">
              <a:solidFill>
                <a:schemeClr val="bg1"/>
              </a:solidFill>
              <a:latin typeface="Roboto"/>
              <a:ea typeface="Roboto"/>
            </a:endParaRPr>
          </a:p>
        </p:txBody>
      </p:sp>
      <p:cxnSp>
        <p:nvCxnSpPr>
          <p:cNvPr id="6"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4657" y="1519755"/>
            <a:ext cx="391570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5ADF902-A752-429C-8717-FDE1268DBAFB}"/>
              </a:ext>
            </a:extLst>
          </p:cNvPr>
          <p:cNvSpPr>
            <a:spLocks noGrp="1"/>
          </p:cNvSpPr>
          <p:nvPr>
            <p:ph idx="1"/>
          </p:nvPr>
        </p:nvSpPr>
        <p:spPr>
          <a:xfrm>
            <a:off x="354519" y="1799217"/>
            <a:ext cx="8239815" cy="3146412"/>
          </a:xfrm>
        </p:spPr>
        <p:txBody>
          <a:bodyPr vert="horz" lIns="91440" tIns="45720" rIns="91440" bIns="45720" rtlCol="0" anchor="t">
            <a:normAutofit/>
          </a:bodyPr>
          <a:lstStyle/>
          <a:p>
            <a:pPr marL="457200" marR="114300" indent="-355600">
              <a:spcBef>
                <a:spcPts val="0"/>
              </a:spcBef>
              <a:spcAft>
                <a:spcPts val="600"/>
              </a:spcAft>
              <a:buSzPts val="2000"/>
              <a:buFont typeface="Roboto"/>
              <a:buChar char="●"/>
            </a:pPr>
            <a:r>
              <a:rPr lang="en-US" sz="1050">
                <a:solidFill>
                  <a:schemeClr val="bg1"/>
                </a:solidFill>
                <a:latin typeface="Roboto"/>
                <a:ea typeface="Roboto"/>
              </a:rPr>
              <a:t>We can use the fact that triangle has three vertices, rectangle has four vertices and so the remaining ones will be circles.</a:t>
            </a:r>
          </a:p>
          <a:p>
            <a:pPr marL="101600" marR="114300" indent="0">
              <a:spcBef>
                <a:spcPts val="0"/>
              </a:spcBef>
              <a:spcAft>
                <a:spcPts val="600"/>
              </a:spcAft>
              <a:buSzPts val="2000"/>
              <a:buNone/>
            </a:pPr>
            <a:r>
              <a:rPr lang="en-US" sz="1050">
                <a:solidFill>
                  <a:schemeClr val="bg1"/>
                </a:solidFill>
                <a:latin typeface="Segoe UI Black"/>
                <a:ea typeface="Segoe UI Black"/>
              </a:rPr>
              <a:t>	</a:t>
            </a:r>
            <a:r>
              <a:rPr lang="en-US" sz="1050" err="1">
                <a:solidFill>
                  <a:schemeClr val="bg1"/>
                </a:solidFill>
                <a:latin typeface="Segoe UI Black"/>
                <a:ea typeface="Segoe UI Black"/>
              </a:rPr>
              <a:t>img</a:t>
            </a:r>
            <a:r>
              <a:rPr lang="en-US" sz="1050">
                <a:solidFill>
                  <a:schemeClr val="bg1"/>
                </a:solidFill>
                <a:latin typeface="Segoe UI Black"/>
                <a:ea typeface="Segoe UI Black"/>
              </a:rPr>
              <a:t> = cv2.imread(“shapes.jpg”, cv2.IMREAD_GRAYSCALE)</a:t>
            </a:r>
          </a:p>
          <a:p>
            <a:pPr marL="101600" marR="114300" indent="0">
              <a:spcBef>
                <a:spcPts val="0"/>
              </a:spcBef>
              <a:spcAft>
                <a:spcPts val="600"/>
              </a:spcAft>
              <a:buSzPts val="2000"/>
              <a:buNone/>
            </a:pPr>
            <a:r>
              <a:rPr lang="en-US" sz="1050">
                <a:solidFill>
                  <a:schemeClr val="bg1"/>
                </a:solidFill>
                <a:latin typeface="Segoe UI Black"/>
                <a:ea typeface="Segoe UI Black"/>
              </a:rPr>
              <a:t>	_, threshold = cv2.threshold(</a:t>
            </a:r>
            <a:r>
              <a:rPr lang="en-US" sz="1050" err="1">
                <a:solidFill>
                  <a:schemeClr val="bg1"/>
                </a:solidFill>
                <a:latin typeface="Segoe UI Black"/>
                <a:ea typeface="Segoe UI Black"/>
              </a:rPr>
              <a:t>img</a:t>
            </a:r>
            <a:r>
              <a:rPr lang="en-US" sz="1050">
                <a:solidFill>
                  <a:schemeClr val="bg1"/>
                </a:solidFill>
                <a:latin typeface="Segoe UI Black"/>
                <a:ea typeface="Segoe UI Black"/>
              </a:rPr>
              <a:t>, 240, 255, cv2.THRESH_BINARY)</a:t>
            </a:r>
          </a:p>
          <a:p>
            <a:pPr marL="101600" marR="114300" indent="0">
              <a:spcBef>
                <a:spcPts val="0"/>
              </a:spcBef>
              <a:spcAft>
                <a:spcPts val="600"/>
              </a:spcAft>
              <a:buSzPts val="2000"/>
              <a:buNone/>
            </a:pPr>
            <a:r>
              <a:rPr lang="en-US" sz="1050">
                <a:solidFill>
                  <a:schemeClr val="bg1"/>
                </a:solidFill>
                <a:latin typeface="Segoe UI Black"/>
                <a:ea typeface="Segoe UI Black"/>
              </a:rPr>
              <a:t>	_, contours, _ = cv2.findContours(threshold, cv2.RETR_TREE, cv2.CHAIN_APPROX_SIMPLE)</a:t>
            </a:r>
          </a:p>
          <a:p>
            <a:pPr marL="101600" marR="114300" indent="0">
              <a:spcBef>
                <a:spcPts val="0"/>
              </a:spcBef>
              <a:spcAft>
                <a:spcPts val="600"/>
              </a:spcAft>
              <a:buSzPts val="2000"/>
              <a:buNone/>
            </a:pPr>
            <a:r>
              <a:rPr lang="en-IN" sz="1050">
                <a:solidFill>
                  <a:schemeClr val="bg1"/>
                </a:solidFill>
                <a:latin typeface="Segoe UI Black"/>
                <a:ea typeface="Segoe UI Black"/>
              </a:rPr>
              <a:t>                          for </a:t>
            </a:r>
            <a:r>
              <a:rPr lang="en-IN" sz="1050" err="1">
                <a:solidFill>
                  <a:schemeClr val="bg1"/>
                </a:solidFill>
                <a:latin typeface="Segoe UI Black"/>
                <a:ea typeface="Segoe UI Black"/>
              </a:rPr>
              <a:t>cnt</a:t>
            </a:r>
            <a:r>
              <a:rPr lang="en-IN" sz="1050">
                <a:solidFill>
                  <a:schemeClr val="bg1"/>
                </a:solidFill>
                <a:latin typeface="Segoe UI Black"/>
                <a:ea typeface="Segoe UI Black"/>
              </a:rPr>
              <a:t> in contours:</a:t>
            </a:r>
            <a:endParaRPr lang="en-IN" sz="1050">
              <a:solidFill>
                <a:schemeClr val="bg1"/>
              </a:solidFill>
            </a:endParaRPr>
          </a:p>
          <a:p>
            <a:pPr marL="444500" marR="114300" lvl="1" indent="0">
              <a:spcBef>
                <a:spcPts val="0"/>
              </a:spcBef>
              <a:spcAft>
                <a:spcPts val="600"/>
              </a:spcAft>
              <a:buSzPts val="2000"/>
              <a:buNone/>
            </a:pPr>
            <a:r>
              <a:rPr lang="en-IN" sz="1050">
                <a:solidFill>
                  <a:schemeClr val="bg1"/>
                </a:solidFill>
                <a:latin typeface="Segoe UI Black"/>
                <a:ea typeface="Segoe UI Black"/>
              </a:rPr>
              <a:t>		</a:t>
            </a:r>
            <a:r>
              <a:rPr lang="en-IN" sz="1050" err="1">
                <a:solidFill>
                  <a:schemeClr val="bg1"/>
                </a:solidFill>
                <a:latin typeface="Segoe UI Black"/>
                <a:ea typeface="Segoe UI Black"/>
              </a:rPr>
              <a:t>approx</a:t>
            </a:r>
            <a:r>
              <a:rPr lang="en-IN" sz="1050">
                <a:solidFill>
                  <a:schemeClr val="bg1"/>
                </a:solidFill>
                <a:latin typeface="Segoe UI Black"/>
                <a:ea typeface="Segoe UI Black"/>
              </a:rPr>
              <a:t> = cv2.approxPolyDP(</a:t>
            </a:r>
            <a:r>
              <a:rPr lang="en-IN" sz="1050" err="1">
                <a:solidFill>
                  <a:schemeClr val="bg1"/>
                </a:solidFill>
                <a:latin typeface="Segoe UI Black"/>
                <a:ea typeface="Segoe UI Black"/>
              </a:rPr>
              <a:t>cnt</a:t>
            </a:r>
            <a:r>
              <a:rPr lang="en-IN" sz="1050">
                <a:solidFill>
                  <a:schemeClr val="bg1"/>
                </a:solidFill>
                <a:latin typeface="Segoe UI Black"/>
                <a:ea typeface="Segoe UI Black"/>
              </a:rPr>
              <a:t>, 0.01*cv2.arclength(</a:t>
            </a:r>
            <a:r>
              <a:rPr lang="en-IN" sz="1050" err="1">
                <a:solidFill>
                  <a:schemeClr val="bg1"/>
                </a:solidFill>
                <a:latin typeface="Segoe UI Black"/>
                <a:ea typeface="Segoe UI Black"/>
              </a:rPr>
              <a:t>cnt</a:t>
            </a:r>
            <a:r>
              <a:rPr lang="en-IN" sz="1050">
                <a:solidFill>
                  <a:schemeClr val="bg1"/>
                </a:solidFill>
                <a:latin typeface="Segoe UI Black"/>
                <a:ea typeface="Segoe UI Black"/>
              </a:rPr>
              <a:t>, True), True)</a:t>
            </a:r>
          </a:p>
          <a:p>
            <a:pPr marL="101600" marR="114300" indent="0">
              <a:spcBef>
                <a:spcPts val="0"/>
              </a:spcBef>
              <a:spcAft>
                <a:spcPts val="600"/>
              </a:spcAft>
              <a:buSzPts val="2000"/>
              <a:buNone/>
            </a:pPr>
            <a:r>
              <a:rPr lang="en-IN" sz="1050">
                <a:solidFill>
                  <a:schemeClr val="bg1"/>
                </a:solidFill>
                <a:latin typeface="Segoe UI Black"/>
                <a:ea typeface="Segoe UI Black"/>
              </a:rPr>
              <a:t>		if </a:t>
            </a:r>
            <a:r>
              <a:rPr lang="en-IN" sz="1050" err="1">
                <a:solidFill>
                  <a:schemeClr val="bg1"/>
                </a:solidFill>
                <a:latin typeface="Segoe UI Black"/>
                <a:ea typeface="Segoe UI Black"/>
              </a:rPr>
              <a:t>len</a:t>
            </a:r>
            <a:r>
              <a:rPr lang="en-IN" sz="1050">
                <a:solidFill>
                  <a:schemeClr val="bg1"/>
                </a:solidFill>
                <a:latin typeface="Segoe UI Black"/>
                <a:ea typeface="Segoe UI Black"/>
              </a:rPr>
              <a:t>(</a:t>
            </a:r>
            <a:r>
              <a:rPr lang="en-IN" sz="1050" err="1">
                <a:solidFill>
                  <a:schemeClr val="bg1"/>
                </a:solidFill>
                <a:latin typeface="Segoe UI Black"/>
                <a:ea typeface="Segoe UI Black"/>
              </a:rPr>
              <a:t>approx</a:t>
            </a:r>
            <a:r>
              <a:rPr lang="en-IN" sz="1050">
                <a:solidFill>
                  <a:schemeClr val="bg1"/>
                </a:solidFill>
                <a:latin typeface="Segoe UI Black"/>
                <a:ea typeface="Segoe UI Black"/>
              </a:rPr>
              <a:t>) == 3:</a:t>
            </a:r>
          </a:p>
          <a:p>
            <a:pPr marL="101600" marR="114300" indent="0">
              <a:spcBef>
                <a:spcPts val="0"/>
              </a:spcBef>
              <a:spcAft>
                <a:spcPts val="600"/>
              </a:spcAft>
              <a:buSzPts val="2000"/>
              <a:buNone/>
            </a:pPr>
            <a:r>
              <a:rPr lang="en-IN" sz="1050">
                <a:solidFill>
                  <a:schemeClr val="bg1"/>
                </a:solidFill>
                <a:latin typeface="Segoe UI Black"/>
                <a:ea typeface="Segoe UI Black"/>
              </a:rPr>
              <a:t>			print(“Triangle it is!”)</a:t>
            </a:r>
          </a:p>
          <a:p>
            <a:pPr marL="101600" marR="114300" indent="0">
              <a:spcBef>
                <a:spcPts val="0"/>
              </a:spcBef>
              <a:spcAft>
                <a:spcPts val="600"/>
              </a:spcAft>
              <a:buSzPts val="2000"/>
              <a:buNone/>
            </a:pPr>
            <a:r>
              <a:rPr lang="en-IN" sz="1050">
                <a:solidFill>
                  <a:schemeClr val="bg1"/>
                </a:solidFill>
                <a:latin typeface="Segoe UI Black"/>
                <a:ea typeface="Segoe UI Black"/>
              </a:rPr>
              <a:t>		</a:t>
            </a:r>
            <a:r>
              <a:rPr lang="en-IN" sz="1050" err="1">
                <a:solidFill>
                  <a:schemeClr val="bg1"/>
                </a:solidFill>
                <a:latin typeface="Segoe UI Black"/>
                <a:ea typeface="Segoe UI Black"/>
              </a:rPr>
              <a:t>elif</a:t>
            </a:r>
            <a:r>
              <a:rPr lang="en-IN" sz="1050">
                <a:solidFill>
                  <a:schemeClr val="bg1"/>
                </a:solidFill>
                <a:latin typeface="Segoe UI Black"/>
                <a:ea typeface="Segoe UI Black"/>
              </a:rPr>
              <a:t> </a:t>
            </a:r>
            <a:r>
              <a:rPr lang="en-IN" sz="1050" err="1">
                <a:solidFill>
                  <a:schemeClr val="bg1"/>
                </a:solidFill>
                <a:latin typeface="Segoe UI Black"/>
                <a:ea typeface="Segoe UI Black"/>
              </a:rPr>
              <a:t>len</a:t>
            </a:r>
            <a:r>
              <a:rPr lang="en-IN" sz="1050">
                <a:solidFill>
                  <a:schemeClr val="bg1"/>
                </a:solidFill>
                <a:latin typeface="Segoe UI Black"/>
                <a:ea typeface="Segoe UI Black"/>
              </a:rPr>
              <a:t>(</a:t>
            </a:r>
            <a:r>
              <a:rPr lang="en-IN" sz="1050" err="1">
                <a:solidFill>
                  <a:schemeClr val="bg1"/>
                </a:solidFill>
                <a:latin typeface="Segoe UI Black"/>
                <a:ea typeface="Segoe UI Black"/>
              </a:rPr>
              <a:t>approx</a:t>
            </a:r>
            <a:r>
              <a:rPr lang="en-IN" sz="1050">
                <a:solidFill>
                  <a:schemeClr val="bg1"/>
                </a:solidFill>
                <a:latin typeface="Segoe UI Black"/>
                <a:ea typeface="Segoe UI Black"/>
              </a:rPr>
              <a:t>) == 4:</a:t>
            </a:r>
          </a:p>
          <a:p>
            <a:pPr marL="101600" marR="114300" indent="0">
              <a:spcBef>
                <a:spcPts val="0"/>
              </a:spcBef>
              <a:spcAft>
                <a:spcPts val="600"/>
              </a:spcAft>
              <a:buSzPts val="2000"/>
              <a:buNone/>
            </a:pPr>
            <a:r>
              <a:rPr lang="en-IN" sz="1050">
                <a:solidFill>
                  <a:schemeClr val="bg1"/>
                </a:solidFill>
                <a:latin typeface="Segoe UI Black"/>
                <a:ea typeface="Segoe UI Black"/>
              </a:rPr>
              <a:t>			print(“Rectangle it is!”)</a:t>
            </a:r>
          </a:p>
          <a:p>
            <a:pPr marL="101600" marR="114300" indent="0">
              <a:spcBef>
                <a:spcPts val="0"/>
              </a:spcBef>
              <a:spcAft>
                <a:spcPts val="600"/>
              </a:spcAft>
              <a:buSzPts val="2000"/>
              <a:buNone/>
            </a:pPr>
            <a:r>
              <a:rPr lang="en-IN" sz="1050">
                <a:solidFill>
                  <a:schemeClr val="bg1"/>
                </a:solidFill>
                <a:latin typeface="Segoe UI Black"/>
                <a:ea typeface="Segoe UI Black"/>
              </a:rPr>
              <a:t>		else:</a:t>
            </a:r>
          </a:p>
          <a:p>
            <a:pPr marL="101600" marR="114300" indent="0">
              <a:spcBef>
                <a:spcPts val="0"/>
              </a:spcBef>
              <a:spcAft>
                <a:spcPts val="600"/>
              </a:spcAft>
              <a:buSzPts val="2000"/>
              <a:buNone/>
            </a:pPr>
            <a:r>
              <a:rPr lang="en-IN" sz="1050">
                <a:solidFill>
                  <a:schemeClr val="bg1"/>
                </a:solidFill>
                <a:latin typeface="Segoe UI Black"/>
                <a:ea typeface="Segoe UI Black"/>
              </a:rPr>
              <a:t>			print(“Circle it is!”)</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654" y="86394"/>
            <a:ext cx="8954691" cy="4970711"/>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377113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C96110-A881-4D7E-9745-013F37F89141}"/>
              </a:ext>
            </a:extLst>
          </p:cNvPr>
          <p:cNvPicPr>
            <a:picLocks noChangeAspect="1"/>
          </p:cNvPicPr>
          <p:nvPr/>
        </p:nvPicPr>
        <p:blipFill rotWithShape="1">
          <a:blip r:embed="rId2"/>
          <a:srcRect r="3" b="11469"/>
          <a:stretch/>
        </p:blipFill>
        <p:spPr>
          <a:xfrm>
            <a:off x="3088140" y="10"/>
            <a:ext cx="6055860" cy="5143490"/>
          </a:xfrm>
          <a:prstGeom prst="rect">
            <a:avLst/>
          </a:prstGeom>
        </p:spPr>
      </p:pic>
      <p:sp>
        <p:nvSpPr>
          <p:cNvPr id="17" name="Freeform: Shape 9">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358"/>
            <a:ext cx="5894850" cy="514385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1">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358"/>
            <a:ext cx="5573380" cy="514385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4161DFF-33C8-4F17-8FAF-1F808814A2A8}"/>
              </a:ext>
            </a:extLst>
          </p:cNvPr>
          <p:cNvSpPr>
            <a:spLocks noGrp="1"/>
          </p:cNvSpPr>
          <p:nvPr>
            <p:ph type="title"/>
          </p:nvPr>
        </p:nvSpPr>
        <p:spPr>
          <a:xfrm>
            <a:off x="603504" y="273843"/>
            <a:ext cx="3949616" cy="994173"/>
          </a:xfrm>
        </p:spPr>
        <p:txBody>
          <a:bodyPr>
            <a:normAutofit/>
          </a:bodyPr>
          <a:lstStyle/>
          <a:p>
            <a:r>
              <a:rPr lang="en-US" sz="2800" b="1">
                <a:latin typeface="Roboto"/>
                <a:ea typeface="Roboto"/>
              </a:rPr>
              <a:t>Detecting shapes using some other methods</a:t>
            </a:r>
            <a:endParaRPr lang="en-IN" sz="2800" b="1">
              <a:latin typeface="Roboto"/>
              <a:ea typeface="Roboto"/>
            </a:endParaRPr>
          </a:p>
        </p:txBody>
      </p:sp>
      <p:sp>
        <p:nvSpPr>
          <p:cNvPr id="3" name="Content Placeholder 2">
            <a:extLst>
              <a:ext uri="{FF2B5EF4-FFF2-40B4-BE49-F238E27FC236}">
                <a16:creationId xmlns:a16="http://schemas.microsoft.com/office/drawing/2014/main" id="{759AE6B8-AB65-41FD-BB2E-65957D00F7CA}"/>
              </a:ext>
            </a:extLst>
          </p:cNvPr>
          <p:cNvSpPr>
            <a:spLocks noGrp="1"/>
          </p:cNvSpPr>
          <p:nvPr>
            <p:ph idx="1"/>
          </p:nvPr>
        </p:nvSpPr>
        <p:spPr>
          <a:xfrm>
            <a:off x="603504" y="1516950"/>
            <a:ext cx="3558939" cy="3115771"/>
          </a:xfrm>
        </p:spPr>
        <p:txBody>
          <a:bodyPr>
            <a:normAutofit/>
          </a:bodyPr>
          <a:lstStyle/>
          <a:p>
            <a:pPr marL="457200" marR="114300" indent="-355600">
              <a:spcBef>
                <a:spcPts val="0"/>
              </a:spcBef>
              <a:spcAft>
                <a:spcPts val="600"/>
              </a:spcAft>
              <a:buSzPts val="2000"/>
              <a:buFont typeface="Roboto"/>
              <a:buChar char="●"/>
            </a:pPr>
            <a:r>
              <a:rPr lang="en-US" sz="1500">
                <a:latin typeface="Roboto"/>
                <a:ea typeface="Roboto"/>
              </a:rPr>
              <a:t>Most of the simple geometrical shapes have some properties associated with them.</a:t>
            </a:r>
          </a:p>
          <a:p>
            <a:pPr marL="457200" marR="114300" indent="-355600">
              <a:spcBef>
                <a:spcPts val="0"/>
              </a:spcBef>
              <a:spcAft>
                <a:spcPts val="600"/>
              </a:spcAft>
              <a:buSzPts val="2000"/>
              <a:buFont typeface="Roboto"/>
              <a:buChar char="●"/>
            </a:pPr>
            <a:r>
              <a:rPr lang="en-US" sz="1500">
                <a:latin typeface="Roboto"/>
                <a:ea typeface="Roboto"/>
              </a:rPr>
              <a:t>Let’s take an example:</a:t>
            </a:r>
          </a:p>
          <a:p>
            <a:pPr marL="101600" marR="114300" indent="0">
              <a:spcBef>
                <a:spcPts val="0"/>
              </a:spcBef>
              <a:spcAft>
                <a:spcPts val="600"/>
              </a:spcAft>
              <a:buSzPts val="2000"/>
              <a:buNone/>
            </a:pPr>
            <a:r>
              <a:rPr lang="en-US" sz="1500">
                <a:latin typeface="Roboto"/>
                <a:ea typeface="Roboto"/>
              </a:rPr>
              <a:t>	For a circle, (area/(perimeter)</a:t>
            </a:r>
            <a:r>
              <a:rPr lang="en-US" sz="1500" baseline="30000">
                <a:latin typeface="Roboto"/>
                <a:ea typeface="Roboto"/>
              </a:rPr>
              <a:t>2</a:t>
            </a:r>
            <a:r>
              <a:rPr lang="en-US" sz="1500">
                <a:latin typeface="Roboto"/>
                <a:ea typeface="Roboto"/>
              </a:rPr>
              <a:t>) is a constant equal to (1/(4*pi)).</a:t>
            </a:r>
          </a:p>
          <a:p>
            <a:pPr marL="457200" marR="114300" indent="-355600">
              <a:spcBef>
                <a:spcPts val="0"/>
              </a:spcBef>
              <a:spcAft>
                <a:spcPts val="600"/>
              </a:spcAft>
              <a:buSzPts val="2000"/>
              <a:buFont typeface="Roboto"/>
              <a:buChar char="●"/>
            </a:pPr>
            <a:r>
              <a:rPr lang="en-US" sz="1500">
                <a:latin typeface="Roboto"/>
                <a:ea typeface="Roboto"/>
              </a:rPr>
              <a:t>Do the same thing for squares.</a:t>
            </a:r>
            <a:endParaRPr lang="en-IN" sz="1500">
              <a:latin typeface="Roboto"/>
              <a:ea typeface="Roboto"/>
            </a:endParaRPr>
          </a:p>
        </p:txBody>
      </p:sp>
    </p:spTree>
    <p:extLst>
      <p:ext uri="{BB962C8B-B14F-4D97-AF65-F5344CB8AC3E}">
        <p14:creationId xmlns:p14="http://schemas.microsoft.com/office/powerpoint/2010/main" val="3401219606"/>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4" descr="Camera lens close up">
            <a:extLst>
              <a:ext uri="{FF2B5EF4-FFF2-40B4-BE49-F238E27FC236}">
                <a16:creationId xmlns:a16="http://schemas.microsoft.com/office/drawing/2014/main" id="{51D4D519-1CE7-4A2C-8DB5-10A4BFC5870B}"/>
              </a:ext>
            </a:extLst>
          </p:cNvPr>
          <p:cNvPicPr>
            <a:picLocks noChangeAspect="1"/>
          </p:cNvPicPr>
          <p:nvPr/>
        </p:nvPicPr>
        <p:blipFill rotWithShape="1">
          <a:blip r:embed="rId2">
            <a:alphaModFix amt="35000"/>
          </a:blip>
          <a:srcRect t="15730"/>
          <a:stretch/>
        </p:blipFill>
        <p:spPr>
          <a:xfrm>
            <a:off x="20" y="10"/>
            <a:ext cx="9143980" cy="5143490"/>
          </a:xfrm>
          <a:prstGeom prst="rect">
            <a:avLst/>
          </a:prstGeom>
        </p:spPr>
      </p:pic>
      <p:sp>
        <p:nvSpPr>
          <p:cNvPr id="2" name="Title 1">
            <a:extLst>
              <a:ext uri="{FF2B5EF4-FFF2-40B4-BE49-F238E27FC236}">
                <a16:creationId xmlns:a16="http://schemas.microsoft.com/office/drawing/2014/main" id="{F8366695-8EC0-4F8B-812F-177200747A1C}"/>
              </a:ext>
            </a:extLst>
          </p:cNvPr>
          <p:cNvSpPr>
            <a:spLocks noGrp="1"/>
          </p:cNvSpPr>
          <p:nvPr>
            <p:ph type="title"/>
          </p:nvPr>
        </p:nvSpPr>
        <p:spPr>
          <a:xfrm>
            <a:off x="628650" y="273843"/>
            <a:ext cx="7886700" cy="994173"/>
          </a:xfrm>
        </p:spPr>
        <p:txBody>
          <a:bodyPr>
            <a:normAutofit/>
          </a:bodyPr>
          <a:lstStyle/>
          <a:p>
            <a:r>
              <a:rPr lang="en" b="1">
                <a:solidFill>
                  <a:srgbClr val="FFFFFF"/>
                </a:solidFill>
                <a:latin typeface="Roboto"/>
                <a:ea typeface="Roboto"/>
                <a:cs typeface="Roboto"/>
                <a:sym typeface="Roboto"/>
              </a:rPr>
              <a:t>Video Processing:</a:t>
            </a:r>
            <a:endParaRPr lang="en-US" b="1">
              <a:solidFill>
                <a:srgbClr val="FFFFFF"/>
              </a:solidFill>
              <a:latin typeface="Roboto"/>
              <a:ea typeface="Roboto"/>
              <a:cs typeface="Roboto"/>
            </a:endParaRPr>
          </a:p>
        </p:txBody>
      </p:sp>
      <p:sp>
        <p:nvSpPr>
          <p:cNvPr id="3" name="Content Placeholder 2">
            <a:extLst>
              <a:ext uri="{FF2B5EF4-FFF2-40B4-BE49-F238E27FC236}">
                <a16:creationId xmlns:a16="http://schemas.microsoft.com/office/drawing/2014/main" id="{FA1430C0-6DB3-406F-AF24-89FB0EC77964}"/>
              </a:ext>
            </a:extLst>
          </p:cNvPr>
          <p:cNvSpPr>
            <a:spLocks noGrp="1"/>
          </p:cNvSpPr>
          <p:nvPr>
            <p:ph idx="1"/>
          </p:nvPr>
        </p:nvSpPr>
        <p:spPr>
          <a:xfrm>
            <a:off x="628650" y="1369218"/>
            <a:ext cx="7886700" cy="3263504"/>
          </a:xfrm>
        </p:spPr>
        <p:txBody>
          <a:bodyPr>
            <a:normAutofit/>
          </a:bodyPr>
          <a:lstStyle/>
          <a:p>
            <a:pPr marL="457200" marR="114300" indent="-355600">
              <a:spcBef>
                <a:spcPts val="0"/>
              </a:spcBef>
              <a:buSzPts val="2000"/>
              <a:buFont typeface="Roboto"/>
              <a:buChar char="●"/>
            </a:pPr>
            <a:r>
              <a:rPr lang="en-US">
                <a:solidFill>
                  <a:srgbClr val="FFFFFF"/>
                </a:solidFill>
                <a:latin typeface="Roboto"/>
                <a:ea typeface="Roboto"/>
                <a:sym typeface="Roboto"/>
              </a:rPr>
              <a:t>Videos are extension of images in 4th dimension. </a:t>
            </a:r>
          </a:p>
          <a:p>
            <a:pPr marL="457200" marR="114300" indent="-355600">
              <a:spcBef>
                <a:spcPts val="0"/>
              </a:spcBef>
              <a:buSzPts val="2000"/>
              <a:buFont typeface="Roboto"/>
              <a:buChar char="●"/>
            </a:pPr>
            <a:r>
              <a:rPr lang="en-US">
                <a:solidFill>
                  <a:srgbClr val="FFFFFF"/>
                </a:solidFill>
                <a:latin typeface="Roboto"/>
                <a:ea typeface="Roboto"/>
                <a:sym typeface="Roboto"/>
              </a:rPr>
              <a:t>Frames can be BGR image or Grayscale or Binary image. </a:t>
            </a:r>
          </a:p>
          <a:p>
            <a:pPr marL="0" indent="0">
              <a:buNone/>
            </a:pPr>
            <a:endParaRPr lang="en-US">
              <a:solidFill>
                <a:srgbClr val="FFFFFF"/>
              </a:solidFill>
            </a:endParaRPr>
          </a:p>
        </p:txBody>
      </p:sp>
    </p:spTree>
    <p:extLst>
      <p:ext uri="{BB962C8B-B14F-4D97-AF65-F5344CB8AC3E}">
        <p14:creationId xmlns:p14="http://schemas.microsoft.com/office/powerpoint/2010/main" val="2108992603"/>
      </p:ext>
    </p:extLst>
  </p:cSld>
  <p:clrMapOvr>
    <a:overrideClrMapping bg1="dk1" tx1="lt1" bg2="dk2" tx2="lt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186EE-C004-4711-A320-78131F3E9114}"/>
              </a:ext>
            </a:extLst>
          </p:cNvPr>
          <p:cNvSpPr>
            <a:spLocks noGrp="1"/>
          </p:cNvSpPr>
          <p:nvPr>
            <p:ph type="title"/>
          </p:nvPr>
        </p:nvSpPr>
        <p:spPr>
          <a:xfrm>
            <a:off x="2976373" y="-956023"/>
            <a:ext cx="5630703" cy="3341562"/>
          </a:xfrm>
        </p:spPr>
        <p:txBody>
          <a:bodyPr anchor="ctr">
            <a:normAutofit/>
          </a:bodyPr>
          <a:lstStyle/>
          <a:p>
            <a:r>
              <a:rPr lang="en" sz="2800" b="1">
                <a:latin typeface="Roboto"/>
                <a:ea typeface="Roboto"/>
                <a:cs typeface="Roboto"/>
                <a:sym typeface="Roboto"/>
              </a:rPr>
              <a:t>Video Processing:</a:t>
            </a:r>
            <a:endParaRPr lang="en-US" sz="2800" b="1">
              <a:latin typeface="Roboto"/>
              <a:ea typeface="Roboto"/>
              <a:cs typeface="Roboto"/>
            </a:endParaRPr>
          </a:p>
        </p:txBody>
      </p:sp>
      <p:cxnSp>
        <p:nvCxnSpPr>
          <p:cNvPr id="27" name="Straight Connector 29">
            <a:extLst>
              <a:ext uri="{FF2B5EF4-FFF2-40B4-BE49-F238E27FC236}">
                <a16:creationId xmlns:a16="http://schemas.microsoft.com/office/drawing/2014/main" id="{29A9ABB9-3FE5-49D5-B8B3-4489C4CE4F5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225" y="1796987"/>
            <a:ext cx="0" cy="1671637"/>
          </a:xfrm>
          <a:prstGeom prst="line">
            <a:avLst/>
          </a:prstGeom>
          <a:ln w="19050">
            <a:solidFill>
              <a:schemeClr val="tx1">
                <a:alpha val="60000"/>
              </a:schemeClr>
            </a:solidFill>
          </a:ln>
        </p:spPr>
        <p:style>
          <a:lnRef idx="1">
            <a:schemeClr val="accent1"/>
          </a:lnRef>
          <a:fillRef idx="0">
            <a:schemeClr val="accent1"/>
          </a:fillRef>
          <a:effectRef idx="0">
            <a:schemeClr val="accent1"/>
          </a:effectRef>
          <a:fontRef idx="minor">
            <a:schemeClr val="tx1"/>
          </a:fontRef>
        </p:style>
      </p:cxnSp>
      <p:grpSp>
        <p:nvGrpSpPr>
          <p:cNvPr id="4" name="Google Shape;421;p67">
            <a:extLst>
              <a:ext uri="{FF2B5EF4-FFF2-40B4-BE49-F238E27FC236}">
                <a16:creationId xmlns:a16="http://schemas.microsoft.com/office/drawing/2014/main" id="{DD6BDDBB-C630-4499-A1D9-B1CEBE7F4E89}"/>
              </a:ext>
            </a:extLst>
          </p:cNvPr>
          <p:cNvGrpSpPr/>
          <p:nvPr/>
        </p:nvGrpSpPr>
        <p:grpSpPr>
          <a:xfrm>
            <a:off x="481012" y="1414262"/>
            <a:ext cx="5442349" cy="2437088"/>
            <a:chOff x="11126" y="226725"/>
            <a:chExt cx="8114409" cy="4906940"/>
          </a:xfrm>
        </p:grpSpPr>
        <p:sp>
          <p:nvSpPr>
            <p:cNvPr id="5" name="Google Shape;422;p67">
              <a:extLst>
                <a:ext uri="{FF2B5EF4-FFF2-40B4-BE49-F238E27FC236}">
                  <a16:creationId xmlns:a16="http://schemas.microsoft.com/office/drawing/2014/main" id="{72618E6D-3C22-4770-9614-3A2E95505E64}"/>
                </a:ext>
              </a:extLst>
            </p:cNvPr>
            <p:cNvSpPr/>
            <p:nvPr/>
          </p:nvSpPr>
          <p:spPr>
            <a:xfrm>
              <a:off x="11126" y="315074"/>
              <a:ext cx="2020093" cy="2020093"/>
            </a:xfrm>
            <a:prstGeom prst="ellipse">
              <a:avLst/>
            </a:prstGeom>
            <a:solidFill>
              <a:schemeClr val="accent4"/>
            </a:solidFill>
            <a:ln w="19050" cap="rnd" cmpd="sng">
              <a:solidFill>
                <a:schemeClr val="lt1"/>
              </a:solidFill>
              <a:prstDash val="solid"/>
              <a:round/>
              <a:headEnd type="none" w="sm" len="sm"/>
              <a:tailEnd type="none" w="sm" len="sm"/>
            </a:ln>
          </p:spPr>
          <p:txBody>
            <a:bodyPr spcFirstLastPara="1" wrap="square" lIns="68575" tIns="68575" rIns="68575" bIns="685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6" name="Google Shape;423;p67">
              <a:extLst>
                <a:ext uri="{FF2B5EF4-FFF2-40B4-BE49-F238E27FC236}">
                  <a16:creationId xmlns:a16="http://schemas.microsoft.com/office/drawing/2014/main" id="{078FEC4A-1C50-427A-B192-EED3B7551343}"/>
                </a:ext>
              </a:extLst>
            </p:cNvPr>
            <p:cNvSpPr txBox="1"/>
            <p:nvPr/>
          </p:nvSpPr>
          <p:spPr>
            <a:xfrm>
              <a:off x="306961" y="610910"/>
              <a:ext cx="1428422" cy="1428420"/>
            </a:xfrm>
            <a:prstGeom prst="rect">
              <a:avLst/>
            </a:prstGeom>
            <a:solidFill>
              <a:schemeClr val="accent4"/>
            </a:solidFill>
            <a:ln>
              <a:noFill/>
            </a:ln>
          </p:spPr>
          <p:txBody>
            <a:bodyPr spcFirstLastPara="1" wrap="square" lIns="22850" tIns="22850" rIns="22850" bIns="2285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600"/>
                </a:spcAft>
                <a:buClr>
                  <a:srgbClr val="000000"/>
                </a:buClr>
                <a:buSzPts val="1800"/>
                <a:buFont typeface="Arial"/>
                <a:buNone/>
              </a:pPr>
              <a:r>
                <a:rPr lang="en" sz="2000" b="1" i="0" u="none" strike="noStrike" cap="none">
                  <a:solidFill>
                    <a:schemeClr val="lt1"/>
                  </a:solidFill>
                  <a:latin typeface="Century Gothic"/>
                  <a:ea typeface="Century Gothic"/>
                  <a:cs typeface="Century Gothic"/>
                  <a:sym typeface="Century Gothic"/>
                </a:rPr>
                <a:t>Take a video</a:t>
              </a:r>
              <a:endParaRPr lang="en-US" sz="2000" b="1" i="0" u="none" strike="noStrike" cap="none">
                <a:solidFill>
                  <a:schemeClr val="lt1"/>
                </a:solidFill>
                <a:latin typeface="Century Gothic"/>
                <a:ea typeface="Century Gothic"/>
                <a:cs typeface="Century Gothic"/>
              </a:endParaRPr>
            </a:p>
          </p:txBody>
        </p:sp>
        <p:sp>
          <p:nvSpPr>
            <p:cNvPr id="7" name="Google Shape;424;p67">
              <a:extLst>
                <a:ext uri="{FF2B5EF4-FFF2-40B4-BE49-F238E27FC236}">
                  <a16:creationId xmlns:a16="http://schemas.microsoft.com/office/drawing/2014/main" id="{2AB66A0A-4971-4496-87AB-7B13149D6491}"/>
                </a:ext>
              </a:extLst>
            </p:cNvPr>
            <p:cNvSpPr/>
            <p:nvPr/>
          </p:nvSpPr>
          <p:spPr>
            <a:xfrm rot="10785414">
              <a:off x="673484" y="2524043"/>
              <a:ext cx="707032" cy="349039"/>
            </a:xfrm>
            <a:prstGeom prst="triangle">
              <a:avLst>
                <a:gd name="adj" fmla="val 50000"/>
              </a:avLst>
            </a:prstGeom>
            <a:solidFill>
              <a:schemeClr val="accent4"/>
            </a:solidFill>
            <a:ln>
              <a:noFill/>
            </a:ln>
          </p:spPr>
          <p:txBody>
            <a:bodyPr spcFirstLastPara="1" wrap="square" lIns="68575" tIns="68575" rIns="68575" bIns="685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8" name="Google Shape;425;p67">
              <a:extLst>
                <a:ext uri="{FF2B5EF4-FFF2-40B4-BE49-F238E27FC236}">
                  <a16:creationId xmlns:a16="http://schemas.microsoft.com/office/drawing/2014/main" id="{75DDC087-38BD-4EF3-91CB-4CC4E10067BF}"/>
                </a:ext>
              </a:extLst>
            </p:cNvPr>
            <p:cNvSpPr/>
            <p:nvPr/>
          </p:nvSpPr>
          <p:spPr>
            <a:xfrm>
              <a:off x="14185" y="3042200"/>
              <a:ext cx="2037420" cy="2091465"/>
            </a:xfrm>
            <a:prstGeom prst="ellipse">
              <a:avLst/>
            </a:prstGeom>
            <a:solidFill>
              <a:schemeClr val="accent4"/>
            </a:solidFill>
            <a:ln w="19050" cap="rnd" cmpd="sng">
              <a:solidFill>
                <a:schemeClr val="lt1"/>
              </a:solidFill>
              <a:prstDash val="solid"/>
              <a:round/>
              <a:headEnd type="none" w="sm" len="sm"/>
              <a:tailEnd type="none" w="sm" len="sm"/>
            </a:ln>
          </p:spPr>
          <p:txBody>
            <a:bodyPr spcFirstLastPara="1" wrap="square" lIns="68575" tIns="68575" rIns="68575" bIns="685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9" name="Google Shape;426;p67">
              <a:extLst>
                <a:ext uri="{FF2B5EF4-FFF2-40B4-BE49-F238E27FC236}">
                  <a16:creationId xmlns:a16="http://schemas.microsoft.com/office/drawing/2014/main" id="{D45A0710-4EB0-41DE-90B5-B4DA8F12B016}"/>
                </a:ext>
              </a:extLst>
            </p:cNvPr>
            <p:cNvSpPr txBox="1"/>
            <p:nvPr/>
          </p:nvSpPr>
          <p:spPr>
            <a:xfrm>
              <a:off x="312558" y="3348488"/>
              <a:ext cx="1440674" cy="1478889"/>
            </a:xfrm>
            <a:prstGeom prst="rect">
              <a:avLst/>
            </a:prstGeom>
            <a:solidFill>
              <a:schemeClr val="accent4"/>
            </a:solidFill>
            <a:ln>
              <a:noFill/>
            </a:ln>
          </p:spPr>
          <p:txBody>
            <a:bodyPr spcFirstLastPara="1" wrap="square" lIns="22850" tIns="22850" rIns="22850" bIns="2285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600"/>
                </a:spcAft>
                <a:buClr>
                  <a:srgbClr val="000000"/>
                </a:buClr>
                <a:buSzPts val="1800"/>
                <a:buFont typeface="Arial"/>
                <a:buNone/>
              </a:pPr>
              <a:r>
                <a:rPr lang="en" sz="1600" b="1" i="0" u="none" strike="noStrike" cap="none">
                  <a:solidFill>
                    <a:schemeClr val="lt1"/>
                  </a:solidFill>
                  <a:latin typeface="Century Gothic"/>
                  <a:ea typeface="Century Gothic"/>
                  <a:cs typeface="Century Gothic"/>
                  <a:sym typeface="Century Gothic"/>
                </a:rPr>
                <a:t>Read the video</a:t>
              </a:r>
              <a:endParaRPr sz="1600" b="1" i="0" u="none" strike="noStrike" cap="none">
                <a:solidFill>
                  <a:schemeClr val="lt1"/>
                </a:solidFill>
                <a:latin typeface="Century Gothic"/>
                <a:ea typeface="Century Gothic"/>
                <a:cs typeface="Century Gothic"/>
                <a:sym typeface="Century Gothic"/>
              </a:endParaRPr>
            </a:p>
          </p:txBody>
        </p:sp>
        <p:sp>
          <p:nvSpPr>
            <p:cNvPr id="10" name="Google Shape;427;p67">
              <a:extLst>
                <a:ext uri="{FF2B5EF4-FFF2-40B4-BE49-F238E27FC236}">
                  <a16:creationId xmlns:a16="http://schemas.microsoft.com/office/drawing/2014/main" id="{1DFDC6D4-3581-4D27-B288-76E35A3C0776}"/>
                </a:ext>
              </a:extLst>
            </p:cNvPr>
            <p:cNvSpPr/>
            <p:nvPr/>
          </p:nvSpPr>
          <p:spPr>
            <a:xfrm rot="5303568">
              <a:off x="2141344" y="3872393"/>
              <a:ext cx="707032" cy="349039"/>
            </a:xfrm>
            <a:prstGeom prst="triangle">
              <a:avLst>
                <a:gd name="adj" fmla="val 50000"/>
              </a:avLst>
            </a:prstGeom>
            <a:solidFill>
              <a:schemeClr val="accent4"/>
            </a:solidFill>
            <a:ln>
              <a:noFill/>
            </a:ln>
          </p:spPr>
          <p:txBody>
            <a:bodyPr spcFirstLastPara="1" wrap="square" lIns="68575" tIns="68575" rIns="68575" bIns="685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11" name="Google Shape;428;p67">
              <a:extLst>
                <a:ext uri="{FF2B5EF4-FFF2-40B4-BE49-F238E27FC236}">
                  <a16:creationId xmlns:a16="http://schemas.microsoft.com/office/drawing/2014/main" id="{7B984A99-8224-4B79-B6E8-E122B9ECC736}"/>
                </a:ext>
              </a:extLst>
            </p:cNvPr>
            <p:cNvSpPr/>
            <p:nvPr/>
          </p:nvSpPr>
          <p:spPr>
            <a:xfrm>
              <a:off x="2918357" y="2966935"/>
              <a:ext cx="2045464" cy="2078799"/>
            </a:xfrm>
            <a:prstGeom prst="ellipse">
              <a:avLst/>
            </a:prstGeom>
            <a:solidFill>
              <a:schemeClr val="accent4"/>
            </a:solidFill>
            <a:ln w="19050" cap="rnd" cmpd="sng">
              <a:solidFill>
                <a:schemeClr val="lt1"/>
              </a:solidFill>
              <a:prstDash val="solid"/>
              <a:round/>
              <a:headEnd type="none" w="sm" len="sm"/>
              <a:tailEnd type="none" w="sm" len="sm"/>
            </a:ln>
          </p:spPr>
          <p:txBody>
            <a:bodyPr spcFirstLastPara="1" wrap="square" lIns="68575" tIns="68575" rIns="68575" bIns="685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12" name="Google Shape;429;p67">
              <a:extLst>
                <a:ext uri="{FF2B5EF4-FFF2-40B4-BE49-F238E27FC236}">
                  <a16:creationId xmlns:a16="http://schemas.microsoft.com/office/drawing/2014/main" id="{6E790D74-9779-4047-A778-2E0264AF6D38}"/>
                </a:ext>
              </a:extLst>
            </p:cNvPr>
            <p:cNvSpPr txBox="1"/>
            <p:nvPr/>
          </p:nvSpPr>
          <p:spPr>
            <a:xfrm>
              <a:off x="3217908" y="3271368"/>
              <a:ext cx="1446362" cy="1469933"/>
            </a:xfrm>
            <a:prstGeom prst="rect">
              <a:avLst/>
            </a:prstGeom>
            <a:solidFill>
              <a:schemeClr val="accent4"/>
            </a:solidFill>
            <a:ln>
              <a:noFill/>
            </a:ln>
          </p:spPr>
          <p:txBody>
            <a:bodyPr spcFirstLastPara="1" wrap="square" lIns="19050" tIns="19050" rIns="19050" bIns="1905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600"/>
                </a:spcAft>
                <a:buClr>
                  <a:srgbClr val="000000"/>
                </a:buClr>
                <a:buSzPts val="1500"/>
                <a:buFont typeface="Arial"/>
                <a:buNone/>
              </a:pPr>
              <a:r>
                <a:rPr lang="en" sz="900" b="1" i="0" u="none" strike="noStrike" cap="none">
                  <a:solidFill>
                    <a:schemeClr val="lt1"/>
                  </a:solidFill>
                  <a:latin typeface="Century Gothic"/>
                  <a:ea typeface="Century Gothic"/>
                  <a:cs typeface="Century Gothic"/>
                  <a:sym typeface="Century Gothic"/>
                </a:rPr>
                <a:t>Separate frames from the video</a:t>
              </a:r>
              <a:endParaRPr sz="900" b="1" i="0" u="none" strike="noStrike" cap="none">
                <a:solidFill>
                  <a:schemeClr val="lt1"/>
                </a:solidFill>
                <a:latin typeface="Century Gothic"/>
                <a:ea typeface="Century Gothic"/>
                <a:cs typeface="Century Gothic"/>
                <a:sym typeface="Century Gothic"/>
              </a:endParaRPr>
            </a:p>
          </p:txBody>
        </p:sp>
        <p:sp>
          <p:nvSpPr>
            <p:cNvPr id="13" name="Google Shape;430;p67">
              <a:extLst>
                <a:ext uri="{FF2B5EF4-FFF2-40B4-BE49-F238E27FC236}">
                  <a16:creationId xmlns:a16="http://schemas.microsoft.com/office/drawing/2014/main" id="{4A07940E-2896-4AB6-86E6-4A160E6B9410}"/>
                </a:ext>
              </a:extLst>
            </p:cNvPr>
            <p:cNvSpPr/>
            <p:nvPr/>
          </p:nvSpPr>
          <p:spPr>
            <a:xfrm rot="-68657">
              <a:off x="3559849" y="2443848"/>
              <a:ext cx="707032" cy="349039"/>
            </a:xfrm>
            <a:prstGeom prst="triangle">
              <a:avLst>
                <a:gd name="adj" fmla="val 50000"/>
              </a:avLst>
            </a:prstGeom>
            <a:solidFill>
              <a:schemeClr val="accent4"/>
            </a:solidFill>
            <a:ln>
              <a:noFill/>
            </a:ln>
          </p:spPr>
          <p:txBody>
            <a:bodyPr spcFirstLastPara="1" wrap="square" lIns="68575" tIns="68575" rIns="68575" bIns="685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14" name="Google Shape;431;p67">
              <a:extLst>
                <a:ext uri="{FF2B5EF4-FFF2-40B4-BE49-F238E27FC236}">
                  <a16:creationId xmlns:a16="http://schemas.microsoft.com/office/drawing/2014/main" id="{00AB74FD-FB2D-4E6B-8B64-83F58B7D0F37}"/>
                </a:ext>
              </a:extLst>
            </p:cNvPr>
            <p:cNvSpPr/>
            <p:nvPr/>
          </p:nvSpPr>
          <p:spPr>
            <a:xfrm>
              <a:off x="2887804" y="226725"/>
              <a:ext cx="1996783" cy="2062832"/>
            </a:xfrm>
            <a:prstGeom prst="ellipse">
              <a:avLst/>
            </a:prstGeom>
            <a:solidFill>
              <a:schemeClr val="accent4"/>
            </a:solidFill>
            <a:ln w="19050" cap="rnd" cmpd="sng">
              <a:solidFill>
                <a:schemeClr val="lt1"/>
              </a:solidFill>
              <a:prstDash val="solid"/>
              <a:round/>
              <a:headEnd type="none" w="sm" len="sm"/>
              <a:tailEnd type="none" w="sm" len="sm"/>
            </a:ln>
          </p:spPr>
          <p:txBody>
            <a:bodyPr spcFirstLastPara="1" wrap="square" lIns="68575" tIns="68575" rIns="68575" bIns="685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15" name="Google Shape;432;p67">
              <a:extLst>
                <a:ext uri="{FF2B5EF4-FFF2-40B4-BE49-F238E27FC236}">
                  <a16:creationId xmlns:a16="http://schemas.microsoft.com/office/drawing/2014/main" id="{A0AF0E44-3BCE-4919-A1D7-B691EF3F4DF4}"/>
                </a:ext>
              </a:extLst>
            </p:cNvPr>
            <p:cNvSpPr txBox="1"/>
            <p:nvPr/>
          </p:nvSpPr>
          <p:spPr>
            <a:xfrm>
              <a:off x="3180226" y="528820"/>
              <a:ext cx="1411939" cy="1458642"/>
            </a:xfrm>
            <a:prstGeom prst="rect">
              <a:avLst/>
            </a:prstGeom>
            <a:solidFill>
              <a:schemeClr val="accent4"/>
            </a:solidFill>
            <a:ln>
              <a:noFill/>
            </a:ln>
          </p:spPr>
          <p:txBody>
            <a:bodyPr spcFirstLastPara="1" wrap="square" lIns="17150" tIns="17150" rIns="17150" bIns="1715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600"/>
                </a:spcAft>
                <a:buClr>
                  <a:srgbClr val="000000"/>
                </a:buClr>
                <a:buSzPts val="1400"/>
                <a:buFont typeface="Arial"/>
                <a:buNone/>
              </a:pPr>
              <a:r>
                <a:rPr lang="en" sz="900" b="1" i="0" u="none" strike="noStrike" cap="none">
                  <a:solidFill>
                    <a:schemeClr val="lt1"/>
                  </a:solidFill>
                  <a:latin typeface="Century Gothic"/>
                  <a:ea typeface="Century Gothic"/>
                  <a:cs typeface="Century Gothic"/>
                  <a:sym typeface="Century Gothic"/>
                </a:rPr>
                <a:t>Do processing on each image as an individual frame</a:t>
              </a:r>
              <a:endParaRPr lang="en-US" sz="900" b="1" i="0" u="none" strike="noStrike" cap="none">
                <a:solidFill>
                  <a:schemeClr val="lt1"/>
                </a:solidFill>
                <a:latin typeface="Century Gothic"/>
                <a:ea typeface="Century Gothic"/>
                <a:cs typeface="Century Gothic"/>
              </a:endParaRPr>
            </a:p>
          </p:txBody>
        </p:sp>
        <p:sp>
          <p:nvSpPr>
            <p:cNvPr id="16" name="Google Shape;433;p67">
              <a:extLst>
                <a:ext uri="{FF2B5EF4-FFF2-40B4-BE49-F238E27FC236}">
                  <a16:creationId xmlns:a16="http://schemas.microsoft.com/office/drawing/2014/main" id="{4BB34632-CC42-442B-BB44-8B05D9C54297}"/>
                </a:ext>
              </a:extLst>
            </p:cNvPr>
            <p:cNvSpPr/>
            <p:nvPr/>
          </p:nvSpPr>
          <p:spPr>
            <a:xfrm rot="5540707">
              <a:off x="5058493" y="1146109"/>
              <a:ext cx="707032" cy="349039"/>
            </a:xfrm>
            <a:prstGeom prst="triangle">
              <a:avLst>
                <a:gd name="adj" fmla="val 50000"/>
              </a:avLst>
            </a:prstGeom>
            <a:solidFill>
              <a:schemeClr val="accent4"/>
            </a:solidFill>
            <a:ln>
              <a:noFill/>
            </a:ln>
          </p:spPr>
          <p:txBody>
            <a:bodyPr spcFirstLastPara="1" wrap="square" lIns="68575" tIns="68575" rIns="68575" bIns="685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17" name="Google Shape;434;p67">
              <a:extLst>
                <a:ext uri="{FF2B5EF4-FFF2-40B4-BE49-F238E27FC236}">
                  <a16:creationId xmlns:a16="http://schemas.microsoft.com/office/drawing/2014/main" id="{3B44966F-5150-48E7-886C-15AE25E69DD9}"/>
                </a:ext>
              </a:extLst>
            </p:cNvPr>
            <p:cNvSpPr/>
            <p:nvPr/>
          </p:nvSpPr>
          <p:spPr>
            <a:xfrm>
              <a:off x="5919703" y="340783"/>
              <a:ext cx="1999963" cy="2083178"/>
            </a:xfrm>
            <a:prstGeom prst="ellipse">
              <a:avLst/>
            </a:prstGeom>
            <a:solidFill>
              <a:schemeClr val="accent4"/>
            </a:solidFill>
            <a:ln w="19050" cap="rnd" cmpd="sng">
              <a:solidFill>
                <a:schemeClr val="lt1"/>
              </a:solidFill>
              <a:prstDash val="solid"/>
              <a:round/>
              <a:headEnd type="none" w="sm" len="sm"/>
              <a:tailEnd type="none" w="sm" len="sm"/>
            </a:ln>
          </p:spPr>
          <p:txBody>
            <a:bodyPr spcFirstLastPara="1" wrap="square" lIns="68575" tIns="68575" rIns="68575" bIns="685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18" name="Google Shape;435;p67">
              <a:extLst>
                <a:ext uri="{FF2B5EF4-FFF2-40B4-BE49-F238E27FC236}">
                  <a16:creationId xmlns:a16="http://schemas.microsoft.com/office/drawing/2014/main" id="{34369C14-4614-4D7B-B826-A5459F02D1C5}"/>
                </a:ext>
              </a:extLst>
            </p:cNvPr>
            <p:cNvSpPr txBox="1"/>
            <p:nvPr/>
          </p:nvSpPr>
          <p:spPr>
            <a:xfrm>
              <a:off x="6212591" y="645857"/>
              <a:ext cx="1414187" cy="1473030"/>
            </a:xfrm>
            <a:prstGeom prst="rect">
              <a:avLst/>
            </a:prstGeom>
            <a:solidFill>
              <a:schemeClr val="accent4"/>
            </a:solidFill>
            <a:ln>
              <a:noFill/>
            </a:ln>
          </p:spPr>
          <p:txBody>
            <a:bodyPr spcFirstLastPara="1" wrap="square" lIns="19050" tIns="19050" rIns="19050" bIns="1905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600"/>
                </a:spcAft>
                <a:buClr>
                  <a:srgbClr val="000000"/>
                </a:buClr>
                <a:buSzPts val="1500"/>
                <a:buFont typeface="Arial"/>
                <a:buNone/>
              </a:pPr>
              <a:r>
                <a:rPr lang="en" sz="1300" b="1" i="0" u="none" strike="noStrike" cap="none">
                  <a:solidFill>
                    <a:schemeClr val="lt1"/>
                  </a:solidFill>
                  <a:latin typeface="Century Gothic"/>
                  <a:ea typeface="Century Gothic"/>
                  <a:cs typeface="Century Gothic"/>
                  <a:sym typeface="Century Gothic"/>
                </a:rPr>
                <a:t>Output the processed image</a:t>
              </a:r>
              <a:endParaRPr sz="1300" b="1" i="0" u="none" strike="noStrike" cap="none">
                <a:solidFill>
                  <a:schemeClr val="lt1"/>
                </a:solidFill>
                <a:latin typeface="Century Gothic"/>
                <a:ea typeface="Century Gothic"/>
                <a:cs typeface="Century Gothic"/>
                <a:sym typeface="Century Gothic"/>
              </a:endParaRPr>
            </a:p>
          </p:txBody>
        </p:sp>
        <p:sp>
          <p:nvSpPr>
            <p:cNvPr id="19" name="Google Shape;436;p67">
              <a:extLst>
                <a:ext uri="{FF2B5EF4-FFF2-40B4-BE49-F238E27FC236}">
                  <a16:creationId xmlns:a16="http://schemas.microsoft.com/office/drawing/2014/main" id="{3E836519-3AF3-4F6D-9D58-937B43037295}"/>
                </a:ext>
              </a:extLst>
            </p:cNvPr>
            <p:cNvSpPr/>
            <p:nvPr/>
          </p:nvSpPr>
          <p:spPr>
            <a:xfrm rot="10551394">
              <a:off x="6665915" y="2584763"/>
              <a:ext cx="707032" cy="349039"/>
            </a:xfrm>
            <a:prstGeom prst="triangle">
              <a:avLst>
                <a:gd name="adj" fmla="val 50000"/>
              </a:avLst>
            </a:prstGeom>
            <a:solidFill>
              <a:schemeClr val="accent4"/>
            </a:solidFill>
            <a:ln>
              <a:noFill/>
            </a:ln>
          </p:spPr>
          <p:txBody>
            <a:bodyPr spcFirstLastPara="1" wrap="square" lIns="68575" tIns="68575" rIns="68575" bIns="685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20" name="Google Shape;437;p67">
              <a:extLst>
                <a:ext uri="{FF2B5EF4-FFF2-40B4-BE49-F238E27FC236}">
                  <a16:creationId xmlns:a16="http://schemas.microsoft.com/office/drawing/2014/main" id="{045AAC1F-9D62-4613-BEA4-7A03C8478F02}"/>
                </a:ext>
              </a:extLst>
            </p:cNvPr>
            <p:cNvSpPr/>
            <p:nvPr/>
          </p:nvSpPr>
          <p:spPr>
            <a:xfrm>
              <a:off x="6105442" y="3075212"/>
              <a:ext cx="2020093" cy="2020093"/>
            </a:xfrm>
            <a:prstGeom prst="ellipse">
              <a:avLst/>
            </a:prstGeom>
            <a:solidFill>
              <a:schemeClr val="accent4"/>
            </a:solidFill>
            <a:ln w="19050" cap="rnd" cmpd="sng">
              <a:solidFill>
                <a:schemeClr val="lt1"/>
              </a:solidFill>
              <a:prstDash val="solid"/>
              <a:round/>
              <a:headEnd type="none" w="sm" len="sm"/>
              <a:tailEnd type="none" w="sm" len="sm"/>
            </a:ln>
          </p:spPr>
          <p:txBody>
            <a:bodyPr spcFirstLastPara="1" wrap="square" lIns="68575" tIns="68575" rIns="68575" bIns="685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21" name="Google Shape;438;p67">
              <a:extLst>
                <a:ext uri="{FF2B5EF4-FFF2-40B4-BE49-F238E27FC236}">
                  <a16:creationId xmlns:a16="http://schemas.microsoft.com/office/drawing/2014/main" id="{85F7D972-0566-4E8D-964C-BA85A9DD8DE4}"/>
                </a:ext>
              </a:extLst>
            </p:cNvPr>
            <p:cNvSpPr txBox="1"/>
            <p:nvPr/>
          </p:nvSpPr>
          <p:spPr>
            <a:xfrm>
              <a:off x="6401278" y="3371048"/>
              <a:ext cx="1428422" cy="1428420"/>
            </a:xfrm>
            <a:prstGeom prst="rect">
              <a:avLst/>
            </a:prstGeom>
            <a:solidFill>
              <a:schemeClr val="accent4"/>
            </a:solidFill>
            <a:ln>
              <a:noFill/>
            </a:ln>
          </p:spPr>
          <p:txBody>
            <a:bodyPr spcFirstLastPara="1" wrap="square" lIns="19050" tIns="19050" rIns="19050" bIns="1905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600"/>
                </a:spcAft>
                <a:buClr>
                  <a:srgbClr val="000000"/>
                </a:buClr>
                <a:buSzPts val="1500"/>
                <a:buFont typeface="Arial"/>
                <a:buNone/>
              </a:pPr>
              <a:r>
                <a:rPr lang="en" sz="900" b="1" i="0" u="none" strike="noStrike" cap="none">
                  <a:solidFill>
                    <a:schemeClr val="lt1"/>
                  </a:solidFill>
                  <a:latin typeface="Century Gothic"/>
                  <a:ea typeface="Century Gothic"/>
                  <a:cs typeface="Century Gothic"/>
                  <a:sym typeface="Century Gothic"/>
                </a:rPr>
                <a:t>Make an output video out of processed images</a:t>
              </a:r>
              <a:endParaRPr lang="en-US" sz="900" b="1" i="0" u="none" strike="noStrike" cap="none">
                <a:solidFill>
                  <a:schemeClr val="lt1"/>
                </a:solidFill>
                <a:latin typeface="Century Gothic"/>
                <a:ea typeface="Century Gothic"/>
                <a:cs typeface="Century Gothic"/>
              </a:endParaRPr>
            </a:p>
          </p:txBody>
        </p:sp>
      </p:grpSp>
      <p:pic>
        <p:nvPicPr>
          <p:cNvPr id="3" name="Picture 21">
            <a:extLst>
              <a:ext uri="{FF2B5EF4-FFF2-40B4-BE49-F238E27FC236}">
                <a16:creationId xmlns:a16="http://schemas.microsoft.com/office/drawing/2014/main" id="{09EF5EDC-26E7-47E8-9932-A3DE2434B634}"/>
              </a:ext>
            </a:extLst>
          </p:cNvPr>
          <p:cNvPicPr>
            <a:picLocks noChangeAspect="1"/>
          </p:cNvPicPr>
          <p:nvPr/>
        </p:nvPicPr>
        <p:blipFill>
          <a:blip r:embed="rId2"/>
          <a:stretch>
            <a:fillRect/>
          </a:stretch>
        </p:blipFill>
        <p:spPr>
          <a:xfrm>
            <a:off x="6183160" y="1861648"/>
            <a:ext cx="2743200" cy="1545465"/>
          </a:xfrm>
          <a:prstGeom prst="rect">
            <a:avLst/>
          </a:prstGeom>
        </p:spPr>
      </p:pic>
    </p:spTree>
    <p:extLst>
      <p:ext uri="{BB962C8B-B14F-4D97-AF65-F5344CB8AC3E}">
        <p14:creationId xmlns:p14="http://schemas.microsoft.com/office/powerpoint/2010/main" val="537411201"/>
      </p:ext>
    </p:extLst>
  </p:cSld>
  <p:clrMapOvr>
    <a:overrideClrMapping bg1="dk1" tx1="lt1" bg2="dk2" tx2="lt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1EE88636-9DEA-43C2-8CCE-C561F32EFDC5}"/>
              </a:ext>
            </a:extLst>
          </p:cNvPr>
          <p:cNvPicPr>
            <a:picLocks noChangeAspect="1"/>
          </p:cNvPicPr>
          <p:nvPr/>
        </p:nvPicPr>
        <p:blipFill rotWithShape="1">
          <a:blip r:embed="rId2">
            <a:alphaModFix amt="35000"/>
          </a:blip>
          <a:srcRect r="4" b="15608"/>
          <a:stretch/>
        </p:blipFill>
        <p:spPr>
          <a:xfrm>
            <a:off x="20" y="10"/>
            <a:ext cx="9143980" cy="5143490"/>
          </a:xfrm>
          <a:prstGeom prst="rect">
            <a:avLst/>
          </a:prstGeom>
        </p:spPr>
      </p:pic>
      <p:sp>
        <p:nvSpPr>
          <p:cNvPr id="2" name="Title 1">
            <a:extLst>
              <a:ext uri="{FF2B5EF4-FFF2-40B4-BE49-F238E27FC236}">
                <a16:creationId xmlns:a16="http://schemas.microsoft.com/office/drawing/2014/main" id="{177D757E-8556-48B8-AA7E-F11F6835DC58}"/>
              </a:ext>
            </a:extLst>
          </p:cNvPr>
          <p:cNvSpPr>
            <a:spLocks noGrp="1"/>
          </p:cNvSpPr>
          <p:nvPr>
            <p:ph type="title"/>
          </p:nvPr>
        </p:nvSpPr>
        <p:spPr>
          <a:xfrm>
            <a:off x="628650" y="273843"/>
            <a:ext cx="7886700" cy="994173"/>
          </a:xfrm>
        </p:spPr>
        <p:txBody>
          <a:bodyPr>
            <a:normAutofit/>
          </a:bodyPr>
          <a:lstStyle/>
          <a:p>
            <a:r>
              <a:rPr lang="en" b="1">
                <a:solidFill>
                  <a:srgbClr val="FFFFFF"/>
                </a:solidFill>
                <a:latin typeface="Roboto"/>
                <a:ea typeface="Roboto"/>
                <a:cs typeface="Roboto"/>
                <a:sym typeface="Roboto"/>
              </a:rPr>
              <a:t>Video Processing:</a:t>
            </a:r>
            <a:endParaRPr lang="en-US" b="1">
              <a:solidFill>
                <a:srgbClr val="FFFFFF"/>
              </a:solidFill>
              <a:latin typeface="Roboto"/>
              <a:ea typeface="Roboto"/>
              <a:cs typeface="Roboto"/>
            </a:endParaRPr>
          </a:p>
        </p:txBody>
      </p:sp>
      <p:graphicFrame>
        <p:nvGraphicFramePr>
          <p:cNvPr id="9" name="Content Placeholder 2">
            <a:extLst>
              <a:ext uri="{FF2B5EF4-FFF2-40B4-BE49-F238E27FC236}">
                <a16:creationId xmlns:a16="http://schemas.microsoft.com/office/drawing/2014/main" id="{2C52A16C-78E9-4D89-B26E-50FE718FCF2A}"/>
              </a:ext>
            </a:extLst>
          </p:cNvPr>
          <p:cNvGraphicFramePr>
            <a:graphicFrameLocks noGrp="1"/>
          </p:cNvGraphicFramePr>
          <p:nvPr>
            <p:ph idx="1"/>
            <p:extLst>
              <p:ext uri="{D42A27DB-BD31-4B8C-83A1-F6EECF244321}">
                <p14:modId xmlns:p14="http://schemas.microsoft.com/office/powerpoint/2010/main" val="2931453583"/>
              </p:ext>
            </p:extLst>
          </p:nvPr>
        </p:nvGraphicFramePr>
        <p:xfrm>
          <a:off x="628650" y="1369218"/>
          <a:ext cx="7886700" cy="3263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76028414"/>
      </p:ext>
    </p:extLst>
  </p:cSld>
  <p:clrMapOvr>
    <a:overrideClrMapping bg1="dk1" tx1="lt1" bg2="dk2" tx2="lt2" accent1="accent1" accent2="accent2" accent3="accent3" accent4="accent4" accent5="accent5" accent6="accent6" hlink="hlink" folHlink="folHlink"/>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32" name="Rectangle 9">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493"/>
            <a:ext cx="9144000" cy="514599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51435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686050" cy="51435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TextBox 4">
            <a:extLst>
              <a:ext uri="{FF2B5EF4-FFF2-40B4-BE49-F238E27FC236}">
                <a16:creationId xmlns:a16="http://schemas.microsoft.com/office/drawing/2014/main" id="{7C6E1AE0-8455-419C-B211-FA2A5B138C1F}"/>
              </a:ext>
            </a:extLst>
          </p:cNvPr>
          <p:cNvSpPr txBox="1"/>
          <p:nvPr/>
        </p:nvSpPr>
        <p:spPr>
          <a:xfrm>
            <a:off x="628650" y="1516950"/>
            <a:ext cx="7886699" cy="3115771"/>
          </a:xfrm>
          <a:prstGeom prst="rect">
            <a:avLst/>
          </a:prstGeom>
        </p:spPr>
        <p:txBody>
          <a:bodyPr vert="horz" lIns="91440" tIns="45720" rIns="91440" bIns="45720" rtlCol="0" anchor="t">
            <a:normAutofit/>
          </a:bodyPr>
          <a:lstStyle/>
          <a:p>
            <a:pPr marL="1206500" marR="63500" lvl="0" defTabSz="914400">
              <a:lnSpc>
                <a:spcPct val="90000"/>
              </a:lnSpc>
              <a:spcBef>
                <a:spcPts val="0"/>
              </a:spcBef>
              <a:spcAft>
                <a:spcPts val="600"/>
              </a:spcAft>
              <a:buClr>
                <a:srgbClr val="000000"/>
              </a:buClr>
              <a:buSzPts val="2000"/>
            </a:pPr>
            <a:r>
              <a:rPr lang="en-US" sz="1300">
                <a:solidFill>
                  <a:srgbClr val="FFFFFF"/>
                </a:solidFill>
                <a:sym typeface="Courier New"/>
              </a:rPr>
              <a:t>video = cv2.VideoCapture('</a:t>
            </a:r>
            <a:r>
              <a:rPr lang="en-US" sz="1300" err="1">
                <a:solidFill>
                  <a:srgbClr val="FFFFFF"/>
                </a:solidFill>
                <a:sym typeface="Courier New"/>
              </a:rPr>
              <a:t>begin.mkv</a:t>
            </a:r>
            <a:r>
              <a:rPr lang="en-US" sz="1300">
                <a:solidFill>
                  <a:srgbClr val="FFFFFF"/>
                </a:solidFill>
                <a:sym typeface="Courier New"/>
              </a:rPr>
              <a:t>')</a:t>
            </a:r>
            <a:endParaRPr lang="en-US"/>
          </a:p>
          <a:p>
            <a:pPr marL="1206500" marR="63500" lvl="0" defTabSz="914400">
              <a:lnSpc>
                <a:spcPct val="90000"/>
              </a:lnSpc>
              <a:spcBef>
                <a:spcPts val="0"/>
              </a:spcBef>
              <a:spcAft>
                <a:spcPts val="600"/>
              </a:spcAft>
              <a:buClr>
                <a:srgbClr val="000000"/>
              </a:buClr>
              <a:buSzPts val="2000"/>
            </a:pPr>
            <a:r>
              <a:rPr lang="en-US" sz="1300">
                <a:solidFill>
                  <a:srgbClr val="FFFFFF"/>
                </a:solidFill>
                <a:sym typeface="Courier New"/>
              </a:rPr>
              <a:t>while True:</a:t>
            </a:r>
            <a:endParaRPr lang="en-US" sz="1300">
              <a:solidFill>
                <a:srgbClr val="FFFFFF"/>
              </a:solidFill>
              <a:cs typeface="Calibri" panose="020F0502020204030204"/>
            </a:endParaRPr>
          </a:p>
          <a:p>
            <a:pPr marL="1206500" marR="63500" lvl="0" defTabSz="914400">
              <a:lnSpc>
                <a:spcPct val="90000"/>
              </a:lnSpc>
              <a:spcBef>
                <a:spcPts val="0"/>
              </a:spcBef>
              <a:spcAft>
                <a:spcPts val="600"/>
              </a:spcAft>
              <a:buClr>
                <a:srgbClr val="000000"/>
              </a:buClr>
              <a:buSzPts val="2000"/>
            </a:pPr>
            <a:r>
              <a:rPr lang="en-US" sz="1300">
                <a:solidFill>
                  <a:srgbClr val="FFFFFF"/>
                </a:solidFill>
                <a:sym typeface="Courier New"/>
              </a:rPr>
              <a:t>	</a:t>
            </a:r>
            <a:r>
              <a:rPr lang="en-US" sz="1300" err="1">
                <a:solidFill>
                  <a:srgbClr val="FFFFFF"/>
                </a:solidFill>
                <a:sym typeface="Courier New"/>
              </a:rPr>
              <a:t>ret,img</a:t>
            </a:r>
            <a:r>
              <a:rPr lang="en-US" sz="1300">
                <a:solidFill>
                  <a:srgbClr val="FFFFFF"/>
                </a:solidFill>
                <a:sym typeface="Courier New"/>
              </a:rPr>
              <a:t> = </a:t>
            </a:r>
            <a:r>
              <a:rPr lang="en-US" sz="1300" err="1">
                <a:solidFill>
                  <a:srgbClr val="FFFFFF"/>
                </a:solidFill>
                <a:sym typeface="Courier New"/>
              </a:rPr>
              <a:t>video.read</a:t>
            </a:r>
            <a:r>
              <a:rPr lang="en-US" sz="1300">
                <a:solidFill>
                  <a:srgbClr val="FFFFFF"/>
                </a:solidFill>
                <a:sym typeface="Courier New"/>
              </a:rPr>
              <a:t>()</a:t>
            </a:r>
            <a:endParaRPr lang="en-US" sz="1300">
              <a:solidFill>
                <a:srgbClr val="FFFFFF"/>
              </a:solidFill>
              <a:cs typeface="Calibri" panose="020F0502020204030204"/>
            </a:endParaRPr>
          </a:p>
          <a:p>
            <a:pPr marL="1206500" marR="63500" lvl="0" defTabSz="914400">
              <a:lnSpc>
                <a:spcPct val="90000"/>
              </a:lnSpc>
              <a:spcBef>
                <a:spcPts val="0"/>
              </a:spcBef>
              <a:spcAft>
                <a:spcPts val="600"/>
              </a:spcAft>
              <a:buClr>
                <a:srgbClr val="000000"/>
              </a:buClr>
              <a:buSzPts val="2000"/>
            </a:pPr>
            <a:r>
              <a:rPr lang="en-US" sz="1300">
                <a:solidFill>
                  <a:srgbClr val="FFFFFF"/>
                </a:solidFill>
                <a:sym typeface="Courier New"/>
              </a:rPr>
              <a:t>	if ret == False:</a:t>
            </a:r>
            <a:endParaRPr lang="en-US" sz="1300">
              <a:solidFill>
                <a:srgbClr val="FFFFFF"/>
              </a:solidFill>
              <a:cs typeface="Calibri" panose="020F0502020204030204"/>
            </a:endParaRPr>
          </a:p>
          <a:p>
            <a:pPr marL="1206500" marR="63500" defTabSz="914400">
              <a:lnSpc>
                <a:spcPct val="90000"/>
              </a:lnSpc>
              <a:spcAft>
                <a:spcPts val="600"/>
              </a:spcAft>
              <a:buSzPts val="2000"/>
            </a:pPr>
            <a:r>
              <a:rPr lang="en-US" sz="1300">
                <a:solidFill>
                  <a:srgbClr val="FFFFFF"/>
                </a:solidFill>
                <a:sym typeface="Courier New"/>
              </a:rPr>
              <a:t>                           break</a:t>
            </a:r>
            <a:endParaRPr lang="en-US" sz="1300">
              <a:solidFill>
                <a:srgbClr val="FFFFFF"/>
              </a:solidFill>
              <a:cs typeface="Calibri" panose="020F0502020204030204"/>
            </a:endParaRPr>
          </a:p>
          <a:p>
            <a:pPr marL="1206500" marR="63500" lvl="0" defTabSz="914400">
              <a:lnSpc>
                <a:spcPct val="90000"/>
              </a:lnSpc>
              <a:spcBef>
                <a:spcPts val="0"/>
              </a:spcBef>
              <a:spcAft>
                <a:spcPts val="600"/>
              </a:spcAft>
              <a:buClr>
                <a:srgbClr val="000000"/>
              </a:buClr>
              <a:buSzPts val="2000"/>
            </a:pPr>
            <a:r>
              <a:rPr lang="en-US" sz="1300">
                <a:solidFill>
                  <a:srgbClr val="FFFFFF"/>
                </a:solidFill>
                <a:sym typeface="Courier New"/>
              </a:rPr>
              <a:t>	# Processing Here</a:t>
            </a:r>
            <a:endParaRPr lang="en-US" sz="1300">
              <a:solidFill>
                <a:srgbClr val="FFFFFF"/>
              </a:solidFill>
              <a:cs typeface="Calibri" panose="020F0502020204030204"/>
            </a:endParaRPr>
          </a:p>
          <a:p>
            <a:pPr marL="1206500" marR="63500" lvl="0" defTabSz="914400">
              <a:lnSpc>
                <a:spcPct val="90000"/>
              </a:lnSpc>
              <a:spcBef>
                <a:spcPts val="0"/>
              </a:spcBef>
              <a:spcAft>
                <a:spcPts val="600"/>
              </a:spcAft>
              <a:buClr>
                <a:srgbClr val="000000"/>
              </a:buClr>
              <a:buSzPts val="2000"/>
            </a:pPr>
            <a:r>
              <a:rPr lang="en-US" sz="1300">
                <a:solidFill>
                  <a:srgbClr val="FFFFFF"/>
                </a:solidFill>
                <a:sym typeface="Courier New"/>
              </a:rPr>
              <a:t>	cv2.imshow('vid',</a:t>
            </a:r>
            <a:r>
              <a:rPr lang="en-US" sz="1300" err="1">
                <a:solidFill>
                  <a:srgbClr val="FFFFFF"/>
                </a:solidFill>
                <a:sym typeface="Courier New"/>
              </a:rPr>
              <a:t>img</a:t>
            </a:r>
            <a:r>
              <a:rPr lang="en-US" sz="1300">
                <a:solidFill>
                  <a:srgbClr val="FFFFFF"/>
                </a:solidFill>
                <a:sym typeface="Courier New"/>
              </a:rPr>
              <a:t>)</a:t>
            </a:r>
            <a:endParaRPr lang="en-US" sz="1300">
              <a:solidFill>
                <a:srgbClr val="FFFFFF"/>
              </a:solidFill>
              <a:cs typeface="Calibri" panose="020F0502020204030204"/>
            </a:endParaRPr>
          </a:p>
          <a:p>
            <a:pPr marL="1206500" marR="63500" lvl="0" defTabSz="914400">
              <a:lnSpc>
                <a:spcPct val="90000"/>
              </a:lnSpc>
              <a:spcBef>
                <a:spcPts val="0"/>
              </a:spcBef>
              <a:spcAft>
                <a:spcPts val="600"/>
              </a:spcAft>
              <a:buClr>
                <a:srgbClr val="000000"/>
              </a:buClr>
              <a:buSzPts val="2000"/>
            </a:pPr>
            <a:r>
              <a:rPr lang="en-US" sz="1300">
                <a:solidFill>
                  <a:srgbClr val="FFFFFF"/>
                </a:solidFill>
                <a:sym typeface="Courier New"/>
              </a:rPr>
              <a:t>	k=cv2.waitKey(1)</a:t>
            </a:r>
            <a:endParaRPr lang="en-US" sz="1300">
              <a:solidFill>
                <a:srgbClr val="FFFFFF"/>
              </a:solidFill>
              <a:cs typeface="Calibri" panose="020F0502020204030204"/>
            </a:endParaRPr>
          </a:p>
          <a:p>
            <a:pPr marL="1206500" marR="63500" lvl="0" defTabSz="914400">
              <a:lnSpc>
                <a:spcPct val="90000"/>
              </a:lnSpc>
              <a:spcBef>
                <a:spcPts val="0"/>
              </a:spcBef>
              <a:spcAft>
                <a:spcPts val="600"/>
              </a:spcAft>
              <a:buClr>
                <a:srgbClr val="000000"/>
              </a:buClr>
              <a:buSzPts val="2000"/>
            </a:pPr>
            <a:r>
              <a:rPr lang="en-US" sz="1300">
                <a:solidFill>
                  <a:srgbClr val="FFFFFF"/>
                </a:solidFill>
                <a:sym typeface="Courier New"/>
              </a:rPr>
              <a:t>	if(k==</a:t>
            </a:r>
            <a:r>
              <a:rPr lang="en-US" sz="1300" err="1">
                <a:solidFill>
                  <a:srgbClr val="FFFFFF"/>
                </a:solidFill>
                <a:sym typeface="Courier New"/>
              </a:rPr>
              <a:t>ord</a:t>
            </a:r>
            <a:r>
              <a:rPr lang="en-US" sz="1300">
                <a:solidFill>
                  <a:srgbClr val="FFFFFF"/>
                </a:solidFill>
                <a:sym typeface="Courier New"/>
              </a:rPr>
              <a:t>(‘q’)):</a:t>
            </a:r>
            <a:endParaRPr lang="en-US" sz="1300">
              <a:solidFill>
                <a:srgbClr val="FFFFFF"/>
              </a:solidFill>
              <a:cs typeface="Calibri" panose="020F0502020204030204"/>
            </a:endParaRPr>
          </a:p>
          <a:p>
            <a:pPr marL="1206500" marR="63500" lvl="0" defTabSz="914400">
              <a:lnSpc>
                <a:spcPct val="90000"/>
              </a:lnSpc>
              <a:spcBef>
                <a:spcPts val="0"/>
              </a:spcBef>
              <a:spcAft>
                <a:spcPts val="600"/>
              </a:spcAft>
              <a:buClr>
                <a:srgbClr val="000000"/>
              </a:buClr>
              <a:buSzPts val="2000"/>
            </a:pPr>
            <a:r>
              <a:rPr lang="en-US" sz="1300">
                <a:solidFill>
                  <a:srgbClr val="FFFFFF"/>
                </a:solidFill>
                <a:sym typeface="Courier New"/>
              </a:rPr>
              <a:t>		</a:t>
            </a:r>
            <a:r>
              <a:rPr lang="en-US" sz="1300" err="1">
                <a:solidFill>
                  <a:srgbClr val="FFFFFF"/>
                </a:solidFill>
                <a:sym typeface="Courier New"/>
              </a:rPr>
              <a:t>cap.release</a:t>
            </a:r>
            <a:r>
              <a:rPr lang="en-US" sz="1300">
                <a:solidFill>
                  <a:srgbClr val="FFFFFF"/>
                </a:solidFill>
                <a:sym typeface="Courier New"/>
              </a:rPr>
              <a:t>()</a:t>
            </a:r>
            <a:endParaRPr lang="en-US" sz="1300">
              <a:solidFill>
                <a:srgbClr val="FFFFFF"/>
              </a:solidFill>
              <a:cs typeface="Calibri" panose="020F0502020204030204"/>
            </a:endParaRPr>
          </a:p>
          <a:p>
            <a:pPr marL="1206500" marR="63500" lvl="0" defTabSz="914400">
              <a:lnSpc>
                <a:spcPct val="90000"/>
              </a:lnSpc>
              <a:spcBef>
                <a:spcPts val="0"/>
              </a:spcBef>
              <a:spcAft>
                <a:spcPts val="600"/>
              </a:spcAft>
              <a:buClr>
                <a:srgbClr val="000000"/>
              </a:buClr>
              <a:buSzPts val="2000"/>
            </a:pPr>
            <a:r>
              <a:rPr lang="en-US" sz="1300">
                <a:solidFill>
                  <a:srgbClr val="FFFFFF"/>
                </a:solidFill>
                <a:sym typeface="Courier New"/>
              </a:rPr>
              <a:t>		cv2.destroyAllWindows</a:t>
            </a:r>
            <a:endParaRPr lang="en-US" sz="1300">
              <a:solidFill>
                <a:srgbClr val="FFFFFF"/>
              </a:solidFill>
              <a:cs typeface="Calibri" panose="020F0502020204030204"/>
            </a:endParaRPr>
          </a:p>
          <a:p>
            <a:pPr marL="1206500" marR="63500" lvl="0" defTabSz="914400">
              <a:lnSpc>
                <a:spcPct val="90000"/>
              </a:lnSpc>
              <a:spcBef>
                <a:spcPts val="0"/>
              </a:spcBef>
              <a:spcAft>
                <a:spcPts val="600"/>
              </a:spcAft>
              <a:buClr>
                <a:srgbClr val="000000"/>
              </a:buClr>
              <a:buSzPts val="2000"/>
            </a:pPr>
            <a:r>
              <a:rPr lang="en-US" sz="1300">
                <a:solidFill>
                  <a:srgbClr val="FFFFFF"/>
                </a:solidFill>
                <a:sym typeface="Courier New"/>
              </a:rPr>
              <a:t>		break</a:t>
            </a:r>
            <a:endParaRPr lang="en-US" sz="1300">
              <a:solidFill>
                <a:srgbClr val="FFFFFF"/>
              </a:solidFill>
              <a:cs typeface="Calibri" panose="020F0502020204030204"/>
            </a:endParaRPr>
          </a:p>
        </p:txBody>
      </p:sp>
    </p:spTree>
    <p:extLst>
      <p:ext uri="{BB962C8B-B14F-4D97-AF65-F5344CB8AC3E}">
        <p14:creationId xmlns:p14="http://schemas.microsoft.com/office/powerpoint/2010/main" val="2040298533"/>
      </p:ext>
    </p:extLst>
  </p:cSld>
  <p:clrMapOvr>
    <a:overrideClrMapping bg1="dk1" tx1="lt1" bg2="dk2" tx2="lt2" accent1="accent1" accent2="accent2" accent3="accent3" accent4="accent4" accent5="accent5" accent6="accent6" hlink="hlink" folHlink="folHlink"/>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10">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DEB5F14-5014-49D1-B590-9E2B7721C0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D2B953D-3D65-4BA7-80E6-1393907906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5453" y="110463"/>
            <a:ext cx="3235929" cy="3235929"/>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Graphic 212">
            <a:extLst>
              <a:ext uri="{FF2B5EF4-FFF2-40B4-BE49-F238E27FC236}">
                <a16:creationId xmlns:a16="http://schemas.microsoft.com/office/drawing/2014/main" id="{4CA0A0B8-0ABD-4C1D-8BDE-4D94C94FD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53783" y="406460"/>
            <a:ext cx="310173" cy="31017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9" name="Graphic 212">
            <a:extLst>
              <a:ext uri="{FF2B5EF4-FFF2-40B4-BE49-F238E27FC236}">
                <a16:creationId xmlns:a16="http://schemas.microsoft.com/office/drawing/2014/main" id="{FF2923AC-40BC-4610-B6BD-AECABAF6DF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53783" y="406460"/>
            <a:ext cx="310173" cy="31017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18A188E6-9899-40AA-9648-7B9BEAF526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11480" y="880797"/>
            <a:ext cx="3968248" cy="3968247"/>
            <a:chOff x="1881974" y="1174396"/>
            <a:chExt cx="5290997" cy="5290997"/>
          </a:xfrm>
        </p:grpSpPr>
        <p:sp>
          <p:nvSpPr>
            <p:cNvPr id="22" name="Oval 21">
              <a:extLst>
                <a:ext uri="{FF2B5EF4-FFF2-40B4-BE49-F238E27FC236}">
                  <a16:creationId xmlns:a16="http://schemas.microsoft.com/office/drawing/2014/main" id="{F10D3957-AAB5-4037-A58C-20FF0E226B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4478242-FDA7-48D1-A53E-3E0EDB2A71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Oval 24">
            <a:extLst>
              <a:ext uri="{FF2B5EF4-FFF2-40B4-BE49-F238E27FC236}">
                <a16:creationId xmlns:a16="http://schemas.microsoft.com/office/drawing/2014/main" id="{F47059C0-3CD3-44C5-9FBC-C5CEA6D94E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84190" y="799014"/>
            <a:ext cx="3968248" cy="39682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393A7F-C093-45AA-806C-9C071B27E37F}"/>
              </a:ext>
            </a:extLst>
          </p:cNvPr>
          <p:cNvSpPr>
            <a:spLocks noGrp="1"/>
          </p:cNvSpPr>
          <p:nvPr>
            <p:ph type="title"/>
          </p:nvPr>
        </p:nvSpPr>
        <p:spPr>
          <a:xfrm>
            <a:off x="1757072" y="1420010"/>
            <a:ext cx="3059663" cy="2158224"/>
          </a:xfrm>
        </p:spPr>
        <p:txBody>
          <a:bodyPr vert="horz" lIns="91440" tIns="45720" rIns="91440" bIns="45720" rtlCol="0" anchor="b">
            <a:normAutofit/>
          </a:bodyPr>
          <a:lstStyle/>
          <a:p>
            <a:pPr algn="ctr"/>
            <a:r>
              <a:rPr lang="en-US" sz="4100" kern="1200">
                <a:solidFill>
                  <a:schemeClr val="bg1"/>
                </a:solidFill>
                <a:latin typeface="+mj-lt"/>
                <a:ea typeface="+mj-ea"/>
                <a:cs typeface="+mj-cs"/>
              </a:rPr>
              <a:t>Thank you</a:t>
            </a:r>
          </a:p>
        </p:txBody>
      </p:sp>
      <p:grpSp>
        <p:nvGrpSpPr>
          <p:cNvPr id="27" name="Group 26">
            <a:extLst>
              <a:ext uri="{FF2B5EF4-FFF2-40B4-BE49-F238E27FC236}">
                <a16:creationId xmlns:a16="http://schemas.microsoft.com/office/drawing/2014/main" id="{78A6A50F-EF16-474F-9BD1-2D663EBEA2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799012"/>
            <a:ext cx="1396390" cy="538135"/>
            <a:chOff x="0" y="1065353"/>
            <a:chExt cx="1861854" cy="717514"/>
          </a:xfrm>
          <a:solidFill>
            <a:schemeClr val="bg1"/>
          </a:solidFill>
        </p:grpSpPr>
        <p:sp>
          <p:nvSpPr>
            <p:cNvPr id="28" name="Freeform: Shape 27">
              <a:extLst>
                <a:ext uri="{FF2B5EF4-FFF2-40B4-BE49-F238E27FC236}">
                  <a16:creationId xmlns:a16="http://schemas.microsoft.com/office/drawing/2014/main" id="{1AA37927-0235-4A56-8680-D7B367160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29" name="Freeform: Shape 28">
              <a:extLst>
                <a:ext uri="{FF2B5EF4-FFF2-40B4-BE49-F238E27FC236}">
                  <a16:creationId xmlns:a16="http://schemas.microsoft.com/office/drawing/2014/main" id="{0D5F1B50-7A4C-4505-93E5-35FB75146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pic>
        <p:nvPicPr>
          <p:cNvPr id="6" name="Graphic 5" descr="Smiling Face with No Fill">
            <a:extLst>
              <a:ext uri="{FF2B5EF4-FFF2-40B4-BE49-F238E27FC236}">
                <a16:creationId xmlns:a16="http://schemas.microsoft.com/office/drawing/2014/main" id="{6675107A-4C71-43D7-8404-A80D4CE708C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503125" y="768135"/>
            <a:ext cx="1920585" cy="1920585"/>
          </a:xfrm>
          <a:prstGeom prst="rect">
            <a:avLst/>
          </a:prstGeom>
        </p:spPr>
      </p:pic>
      <p:grpSp>
        <p:nvGrpSpPr>
          <p:cNvPr id="31" name="Graphic 185">
            <a:extLst>
              <a:ext uri="{FF2B5EF4-FFF2-40B4-BE49-F238E27FC236}">
                <a16:creationId xmlns:a16="http://schemas.microsoft.com/office/drawing/2014/main" id="{4717BE92-F93B-41D0-A644-64F6E524C7D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32291" y="3105519"/>
            <a:ext cx="790849" cy="352267"/>
            <a:chOff x="9841624" y="4115729"/>
            <a:chExt cx="602169" cy="268223"/>
          </a:xfrm>
          <a:solidFill>
            <a:schemeClr val="bg1"/>
          </a:solidFill>
        </p:grpSpPr>
        <p:sp>
          <p:nvSpPr>
            <p:cNvPr id="32" name="Freeform: Shape 31">
              <a:extLst>
                <a:ext uri="{FF2B5EF4-FFF2-40B4-BE49-F238E27FC236}">
                  <a16:creationId xmlns:a16="http://schemas.microsoft.com/office/drawing/2014/main" id="{5CA26306-9FAA-4D01-957F-3E9B25A257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0A458C4D-E6E4-42CA-BC7C-301BFBAA70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0CDA802E-5743-4261-84A2-D9D8F19A3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FCFC560-017D-4F70-ADE9-00A770915F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365F55DD-D975-452E-9674-461DBDBDEC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8" name="Oval 37">
            <a:extLst>
              <a:ext uri="{FF2B5EF4-FFF2-40B4-BE49-F238E27FC236}">
                <a16:creationId xmlns:a16="http://schemas.microsoft.com/office/drawing/2014/main" id="{D245B05D-DA60-40E2-8A0A-B078C91D70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9301" y="3687813"/>
            <a:ext cx="239956" cy="239955"/>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Oval 39">
            <a:extLst>
              <a:ext uri="{FF2B5EF4-FFF2-40B4-BE49-F238E27FC236}">
                <a16:creationId xmlns:a16="http://schemas.microsoft.com/office/drawing/2014/main" id="{401FD61C-FC3A-43C0-9641-28B0C1A542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9301" y="3687813"/>
            <a:ext cx="239956" cy="239955"/>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296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Shape 155"/>
        <p:cNvGrpSpPr/>
        <p:nvPr/>
      </p:nvGrpSpPr>
      <p:grpSpPr>
        <a:xfrm>
          <a:off x="0" y="0"/>
          <a:ext cx="0" cy="0"/>
          <a:chOff x="0" y="0"/>
          <a:chExt cx="0" cy="0"/>
        </a:xfrm>
      </p:grpSpPr>
      <p:sp>
        <p:nvSpPr>
          <p:cNvPr id="156" name="Google Shape;156;p30"/>
          <p:cNvSpPr txBox="1">
            <a:spLocks noGrp="1"/>
          </p:cNvSpPr>
          <p:nvPr>
            <p:ph type="title"/>
          </p:nvPr>
        </p:nvSpPr>
        <p:spPr>
          <a:xfrm>
            <a:off x="1352746" y="3839065"/>
            <a:ext cx="6438507" cy="783226"/>
          </a:xfrm>
          <a:prstGeom prst="rect">
            <a:avLst/>
          </a:prstGeom>
        </p:spPr>
        <p:txBody>
          <a:bodyPr spcFirstLastPara="1" vert="horz" lIns="91440" tIns="45720" rIns="91440" bIns="45720" rtlCol="0" anchor="t" anchorCtr="0">
            <a:normAutofit/>
          </a:bodyPr>
          <a:lstStyle/>
          <a:p>
            <a:pPr marL="0" lvl="0" indent="0" algn="ctr">
              <a:spcAft>
                <a:spcPts val="0"/>
              </a:spcAft>
              <a:buClr>
                <a:schemeClr val="lt2"/>
              </a:buClr>
              <a:buSzPts val="3200"/>
            </a:pPr>
            <a:r>
              <a:rPr lang="en-US" sz="3600" b="1" kern="1200">
                <a:solidFill>
                  <a:schemeClr val="tx1"/>
                </a:solidFill>
                <a:latin typeface="+mj-lt"/>
                <a:ea typeface="+mj-ea"/>
                <a:cs typeface="+mj-cs"/>
                <a:sym typeface="Roboto"/>
              </a:rPr>
              <a:t>Types of Images:</a:t>
            </a:r>
            <a:endParaRPr lang="en-US" sz="3600" b="1" kern="1200">
              <a:solidFill>
                <a:schemeClr val="tx1"/>
              </a:solidFill>
              <a:latin typeface="+mj-lt"/>
              <a:ea typeface="+mj-ea"/>
              <a:cs typeface="+mj-cs"/>
            </a:endParaRPr>
          </a:p>
        </p:txBody>
      </p:sp>
      <p:sp>
        <p:nvSpPr>
          <p:cNvPr id="107" name="Oval 106">
            <a:extLst>
              <a:ext uri="{FF2B5EF4-FFF2-40B4-BE49-F238E27FC236}">
                <a16:creationId xmlns:a16="http://schemas.microsoft.com/office/drawing/2014/main" id="{0C45045A-6083-4B3E-956A-675823375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058" y="624670"/>
            <a:ext cx="2475738" cy="2475738"/>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66" name="Google Shape;166;p30"/>
          <p:cNvPicPr preferRelativeResize="0"/>
          <p:nvPr/>
        </p:nvPicPr>
        <p:blipFill rotWithShape="1">
          <a:blip r:embed="rId3"/>
          <a:srcRect r="-2" b="-2"/>
          <a:stretch/>
        </p:blipFill>
        <p:spPr>
          <a:xfrm>
            <a:off x="671502" y="748114"/>
            <a:ext cx="2228850" cy="2228850"/>
          </a:xfrm>
          <a:custGeom>
            <a:avLst/>
            <a:gdLst/>
            <a:ahLst/>
            <a:cxnLst/>
            <a:rect l="l" t="t" r="r" b="b"/>
            <a:pathLst>
              <a:path w="2971800" h="2971800">
                <a:moveTo>
                  <a:pt x="1485900" y="0"/>
                </a:moveTo>
                <a:cubicBezTo>
                  <a:pt x="2306540" y="0"/>
                  <a:pt x="2971800" y="665260"/>
                  <a:pt x="2971800" y="1485900"/>
                </a:cubicBezTo>
                <a:cubicBezTo>
                  <a:pt x="2971800" y="2306540"/>
                  <a:pt x="2306540" y="2971800"/>
                  <a:pt x="1485900" y="2971800"/>
                </a:cubicBezTo>
                <a:cubicBezTo>
                  <a:pt x="665260" y="2971800"/>
                  <a:pt x="0" y="2306540"/>
                  <a:pt x="0" y="1485900"/>
                </a:cubicBezTo>
                <a:cubicBezTo>
                  <a:pt x="0" y="665260"/>
                  <a:pt x="665260" y="0"/>
                  <a:pt x="1485900" y="0"/>
                </a:cubicBezTo>
                <a:close/>
              </a:path>
            </a:pathLst>
          </a:custGeom>
          <a:noFill/>
        </p:spPr>
      </p:pic>
      <p:sp>
        <p:nvSpPr>
          <p:cNvPr id="109" name="Oval 108">
            <a:extLst>
              <a:ext uri="{FF2B5EF4-FFF2-40B4-BE49-F238E27FC236}">
                <a16:creationId xmlns:a16="http://schemas.microsoft.com/office/drawing/2014/main" id="{42875DDC-0225-45F8-B745-78688F2D1A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34131" y="624670"/>
            <a:ext cx="2475738" cy="2475738"/>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8B3B876A-2194-444C-9D3E-AC009D87BBAB}"/>
              </a:ext>
            </a:extLst>
          </p:cNvPr>
          <p:cNvPicPr>
            <a:picLocks noChangeAspect="1"/>
          </p:cNvPicPr>
          <p:nvPr/>
        </p:nvPicPr>
        <p:blipFill rotWithShape="1">
          <a:blip r:embed="rId4"/>
          <a:srcRect l="1434" r="1811" b="-5"/>
          <a:stretch/>
        </p:blipFill>
        <p:spPr>
          <a:xfrm>
            <a:off x="3457575" y="748114"/>
            <a:ext cx="2228850" cy="2228850"/>
          </a:xfrm>
          <a:custGeom>
            <a:avLst/>
            <a:gdLst/>
            <a:ahLst/>
            <a:cxnLst/>
            <a:rect l="l" t="t" r="r" b="b"/>
            <a:pathLst>
              <a:path w="2971800" h="2971800">
                <a:moveTo>
                  <a:pt x="1485900" y="0"/>
                </a:moveTo>
                <a:cubicBezTo>
                  <a:pt x="2306540" y="0"/>
                  <a:pt x="2971800" y="665260"/>
                  <a:pt x="2971800" y="1485900"/>
                </a:cubicBezTo>
                <a:cubicBezTo>
                  <a:pt x="2971800" y="2306540"/>
                  <a:pt x="2306540" y="2971800"/>
                  <a:pt x="1485900" y="2971800"/>
                </a:cubicBezTo>
                <a:cubicBezTo>
                  <a:pt x="665260" y="2971800"/>
                  <a:pt x="0" y="2306540"/>
                  <a:pt x="0" y="1485900"/>
                </a:cubicBezTo>
                <a:cubicBezTo>
                  <a:pt x="0" y="665260"/>
                  <a:pt x="665260" y="0"/>
                  <a:pt x="1485900" y="0"/>
                </a:cubicBezTo>
                <a:close/>
              </a:path>
            </a:pathLst>
          </a:custGeom>
        </p:spPr>
      </p:pic>
      <p:sp>
        <p:nvSpPr>
          <p:cNvPr id="111" name="Oval 110">
            <a:extLst>
              <a:ext uri="{FF2B5EF4-FFF2-40B4-BE49-F238E27FC236}">
                <a16:creationId xmlns:a16="http://schemas.microsoft.com/office/drawing/2014/main" id="{12617755-D451-4BAF-9B55-518297BFF4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0204" y="624670"/>
            <a:ext cx="2475738" cy="2475738"/>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5" name="Picture 4"/>
          <p:cNvPicPr>
            <a:picLocks noChangeAspect="1" noChangeArrowheads="1"/>
          </p:cNvPicPr>
          <p:nvPr/>
        </p:nvPicPr>
        <p:blipFill rotWithShape="1">
          <a:blip r:embed="rId5">
            <a:extLst>
              <a:ext uri="{28A0092B-C50C-407E-A947-70E740481C1C}">
                <a14:useLocalDpi xmlns:a14="http://schemas.microsoft.com/office/drawing/2010/main" val="0"/>
              </a:ext>
            </a:extLst>
          </a:blip>
          <a:srcRect r="33752" b="3"/>
          <a:stretch/>
        </p:blipFill>
        <p:spPr bwMode="auto">
          <a:xfrm>
            <a:off x="6243648" y="748114"/>
            <a:ext cx="2228850" cy="2228850"/>
          </a:xfrm>
          <a:custGeom>
            <a:avLst/>
            <a:gdLst/>
            <a:ahLst/>
            <a:cxnLst/>
            <a:rect l="l" t="t" r="r" b="b"/>
            <a:pathLst>
              <a:path w="2971800" h="2971800">
                <a:moveTo>
                  <a:pt x="1485900" y="0"/>
                </a:moveTo>
                <a:cubicBezTo>
                  <a:pt x="2306540" y="0"/>
                  <a:pt x="2971800" y="665260"/>
                  <a:pt x="2971800" y="1485900"/>
                </a:cubicBezTo>
                <a:cubicBezTo>
                  <a:pt x="2971800" y="2306540"/>
                  <a:pt x="2306540" y="2971800"/>
                  <a:pt x="1485900" y="2971800"/>
                </a:cubicBezTo>
                <a:cubicBezTo>
                  <a:pt x="665260" y="2971800"/>
                  <a:pt x="0" y="2306540"/>
                  <a:pt x="0" y="1485900"/>
                </a:cubicBezTo>
                <a:cubicBezTo>
                  <a:pt x="0" y="665260"/>
                  <a:pt x="665260" y="0"/>
                  <a:pt x="1485900" y="0"/>
                </a:cubicBezTo>
                <a:close/>
              </a:path>
            </a:pathLst>
          </a:cu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2" name="Google Shape;159;p30">
            <a:extLst>
              <a:ext uri="{FF2B5EF4-FFF2-40B4-BE49-F238E27FC236}">
                <a16:creationId xmlns:a16="http://schemas.microsoft.com/office/drawing/2014/main" id="{EBCFC220-136B-4573-B48C-FB8DAFA3B50E}"/>
              </a:ext>
            </a:extLst>
          </p:cNvPr>
          <p:cNvSpPr txBox="1"/>
          <p:nvPr/>
        </p:nvSpPr>
        <p:spPr>
          <a:xfrm>
            <a:off x="743573" y="3034641"/>
            <a:ext cx="3023250" cy="788071"/>
          </a:xfrm>
          <a:prstGeom prst="rect">
            <a:avLst/>
          </a:prstGeom>
          <a:noFill/>
          <a:ln>
            <a:noFill/>
          </a:ln>
        </p:spPr>
        <p:txBody>
          <a:bodyPr spcFirstLastPara="1" wrap="square" lIns="68575" tIns="34275" rIns="68575" bIns="3427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8900" marR="0" lvl="1" indent="-152400" algn="l" rtl="0">
              <a:lnSpc>
                <a:spcPct val="75000"/>
              </a:lnSpc>
              <a:spcBef>
                <a:spcPts val="0"/>
              </a:spcBef>
              <a:spcAft>
                <a:spcPts val="0"/>
              </a:spcAft>
              <a:buClr>
                <a:schemeClr val="lt1"/>
              </a:buClr>
              <a:buSzPts val="2400"/>
              <a:buFont typeface="Century Gothic"/>
              <a:buChar char="•"/>
            </a:pPr>
            <a:r>
              <a:rPr lang="en" sz="2400" b="0" i="0" u="none" strike="noStrike" cap="none">
                <a:solidFill>
                  <a:schemeClr val="lt1"/>
                </a:solidFill>
                <a:latin typeface="Century Gothic"/>
                <a:ea typeface="Century Gothic"/>
                <a:cs typeface="Century Gothic"/>
                <a:sym typeface="Century Gothic"/>
              </a:rPr>
              <a:t>Binary Image</a:t>
            </a:r>
            <a:endParaRPr sz="2400" b="0" i="0" u="none" strike="noStrike" cap="none">
              <a:solidFill>
                <a:schemeClr val="lt1"/>
              </a:solidFill>
              <a:latin typeface="Century Gothic"/>
              <a:ea typeface="Century Gothic"/>
              <a:cs typeface="Century Gothic"/>
              <a:sym typeface="Century Gothic"/>
            </a:endParaRPr>
          </a:p>
        </p:txBody>
      </p:sp>
      <p:sp>
        <p:nvSpPr>
          <p:cNvPr id="23" name="Google Shape;162;p30">
            <a:extLst>
              <a:ext uri="{FF2B5EF4-FFF2-40B4-BE49-F238E27FC236}">
                <a16:creationId xmlns:a16="http://schemas.microsoft.com/office/drawing/2014/main" id="{BD396F32-D953-4044-BD33-D265568D54F1}"/>
              </a:ext>
            </a:extLst>
          </p:cNvPr>
          <p:cNvSpPr txBox="1"/>
          <p:nvPr/>
        </p:nvSpPr>
        <p:spPr>
          <a:xfrm>
            <a:off x="3214468" y="3045162"/>
            <a:ext cx="3023250" cy="788071"/>
          </a:xfrm>
          <a:prstGeom prst="rect">
            <a:avLst/>
          </a:prstGeom>
          <a:noFill/>
          <a:ln>
            <a:noFill/>
          </a:ln>
        </p:spPr>
        <p:txBody>
          <a:bodyPr spcFirstLastPara="1" wrap="square" lIns="68575" tIns="34275" rIns="68575" bIns="3427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8900" marR="0" lvl="1" indent="-152400" algn="l" rtl="0">
              <a:lnSpc>
                <a:spcPct val="75000"/>
              </a:lnSpc>
              <a:spcBef>
                <a:spcPts val="0"/>
              </a:spcBef>
              <a:spcAft>
                <a:spcPts val="0"/>
              </a:spcAft>
              <a:buClr>
                <a:schemeClr val="lt1"/>
              </a:buClr>
              <a:buSzPts val="2400"/>
              <a:buFont typeface="Century Gothic"/>
              <a:buChar char="•"/>
            </a:pPr>
            <a:r>
              <a:rPr lang="en" sz="2400" b="0" i="0" u="none" strike="noStrike" cap="none">
                <a:solidFill>
                  <a:schemeClr val="lt1"/>
                </a:solidFill>
                <a:latin typeface="Century Gothic"/>
                <a:ea typeface="Century Gothic"/>
                <a:cs typeface="Century Gothic"/>
                <a:sym typeface="Century Gothic"/>
              </a:rPr>
              <a:t>Grayscale Image</a:t>
            </a:r>
            <a:endParaRPr sz="2400" b="0" i="0" u="none" strike="noStrike" cap="none">
              <a:solidFill>
                <a:schemeClr val="lt1"/>
              </a:solidFill>
              <a:latin typeface="Century Gothic"/>
              <a:ea typeface="Century Gothic"/>
              <a:cs typeface="Century Gothic"/>
              <a:sym typeface="Century Gothic"/>
            </a:endParaRPr>
          </a:p>
        </p:txBody>
      </p:sp>
      <p:sp>
        <p:nvSpPr>
          <p:cNvPr id="24" name="Google Shape;165;p30">
            <a:extLst>
              <a:ext uri="{FF2B5EF4-FFF2-40B4-BE49-F238E27FC236}">
                <a16:creationId xmlns:a16="http://schemas.microsoft.com/office/drawing/2014/main" id="{F3BAAA98-96AE-4FFF-9BDE-45182BF8DF83}"/>
              </a:ext>
            </a:extLst>
          </p:cNvPr>
          <p:cNvSpPr txBox="1"/>
          <p:nvPr/>
        </p:nvSpPr>
        <p:spPr>
          <a:xfrm>
            <a:off x="6368670" y="3118309"/>
            <a:ext cx="3103914" cy="646746"/>
          </a:xfrm>
          <a:prstGeom prst="rect">
            <a:avLst/>
          </a:prstGeom>
          <a:noFill/>
          <a:ln>
            <a:noFill/>
          </a:ln>
        </p:spPr>
        <p:txBody>
          <a:bodyPr spcFirstLastPara="1" wrap="square" lIns="68575" tIns="34275" rIns="68575" bIns="3427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8900" marR="0" lvl="1" indent="-152400" algn="l" rtl="0">
              <a:lnSpc>
                <a:spcPct val="75000"/>
              </a:lnSpc>
              <a:spcBef>
                <a:spcPts val="0"/>
              </a:spcBef>
              <a:spcAft>
                <a:spcPts val="0"/>
              </a:spcAft>
              <a:buClr>
                <a:schemeClr val="lt1"/>
              </a:buClr>
              <a:buSzPts val="2400"/>
              <a:buFont typeface="Century Gothic"/>
              <a:buChar char="•"/>
            </a:pPr>
            <a:r>
              <a:rPr lang="en" sz="2400" b="0" i="0" u="none" strike="noStrike" cap="none">
                <a:solidFill>
                  <a:schemeClr val="lt1"/>
                </a:solidFill>
                <a:latin typeface="Century Gothic"/>
                <a:ea typeface="Century Gothic"/>
                <a:cs typeface="Century Gothic"/>
                <a:sym typeface="Century Gothic"/>
              </a:rPr>
              <a:t>RGB Image</a:t>
            </a:r>
            <a:endParaRPr sz="2400" b="0" i="0" u="none" strike="noStrike" cap="none">
              <a:solidFill>
                <a:schemeClr val="lt1"/>
              </a:solidFill>
              <a:latin typeface="Century Gothic"/>
              <a:ea typeface="Century Gothic"/>
              <a:cs typeface="Century Gothic"/>
              <a:sym typeface="Century Gothic"/>
            </a:endParaRPr>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156"/>
                                        </p:tgtEl>
                                        <p:attrNameLst>
                                          <p:attrName>style.visibility</p:attrName>
                                        </p:attrNameLst>
                                      </p:cBhvr>
                                      <p:to>
                                        <p:strVal val="visible"/>
                                      </p:to>
                                    </p:set>
                                    <p:animEffect transition="in" filter="fade">
                                      <p:cBhvr>
                                        <p:cTn id="7" dur="4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213"/>
        <p:cNvGrpSpPr/>
        <p:nvPr/>
      </p:nvGrpSpPr>
      <p:grpSpPr>
        <a:xfrm>
          <a:off x="0" y="0"/>
          <a:ext cx="0" cy="0"/>
          <a:chOff x="0" y="0"/>
          <a:chExt cx="0" cy="0"/>
        </a:xfrm>
      </p:grpSpPr>
      <p:sp>
        <p:nvSpPr>
          <p:cNvPr id="214" name="Google Shape;214;p36"/>
          <p:cNvSpPr txBox="1">
            <a:spLocks noGrp="1"/>
          </p:cNvSpPr>
          <p:nvPr>
            <p:ph type="title"/>
          </p:nvPr>
        </p:nvSpPr>
        <p:spPr>
          <a:xfrm>
            <a:off x="491490" y="273843"/>
            <a:ext cx="3840085" cy="1269596"/>
          </a:xfrm>
          <a:prstGeom prst="rect">
            <a:avLst/>
          </a:prstGeom>
        </p:spPr>
        <p:txBody>
          <a:bodyPr spcFirstLastPara="1" lIns="68575" tIns="34275" rIns="68575" bIns="34275" anchorCtr="0">
            <a:normAutofit/>
          </a:bodyPr>
          <a:lstStyle/>
          <a:p>
            <a:pPr marL="0" lvl="0" indent="0" rtl="0">
              <a:spcBef>
                <a:spcPts val="0"/>
              </a:spcBef>
              <a:spcAft>
                <a:spcPts val="0"/>
              </a:spcAft>
              <a:buClr>
                <a:schemeClr val="lt2"/>
              </a:buClr>
              <a:buSzPts val="3200"/>
              <a:buFont typeface="Century Gothic"/>
              <a:buNone/>
            </a:pPr>
            <a:r>
              <a:rPr lang="en-GB" sz="4100" b="1">
                <a:solidFill>
                  <a:srgbClr val="FFFFFF"/>
                </a:solidFill>
                <a:latin typeface="Roboto"/>
                <a:ea typeface="Roboto"/>
                <a:cs typeface="Roboto"/>
                <a:sym typeface="Roboto"/>
              </a:rPr>
              <a:t>Images in OpenCV:</a:t>
            </a:r>
          </a:p>
        </p:txBody>
      </p:sp>
      <p:cxnSp>
        <p:nvCxnSpPr>
          <p:cNvPr id="92" name="Straight Arrow Connector 91">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490" y="1737360"/>
            <a:ext cx="3429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15" name="Google Shape;215;p36"/>
          <p:cNvSpPr txBox="1">
            <a:spLocks noGrp="1"/>
          </p:cNvSpPr>
          <p:nvPr>
            <p:ph idx="1"/>
          </p:nvPr>
        </p:nvSpPr>
        <p:spPr>
          <a:xfrm>
            <a:off x="491490" y="1931275"/>
            <a:ext cx="3840085" cy="2596671"/>
          </a:xfrm>
          <a:prstGeom prst="rect">
            <a:avLst/>
          </a:prstGeom>
        </p:spPr>
        <p:txBody>
          <a:bodyPr spcFirstLastPara="1" lIns="68575" tIns="34275" rIns="68575" bIns="34275" anchorCtr="0">
            <a:normAutofit/>
          </a:bodyPr>
          <a:lstStyle/>
          <a:p>
            <a:pPr marL="254000" indent="-254000">
              <a:spcBef>
                <a:spcPts val="0"/>
              </a:spcBef>
              <a:buSzPts val="2200"/>
              <a:buFont typeface="Roboto"/>
              <a:buChar char="●"/>
            </a:pPr>
            <a:r>
              <a:rPr lang="en-US" sz="1400">
                <a:solidFill>
                  <a:srgbClr val="FFFFFF"/>
                </a:solidFill>
                <a:latin typeface="Roboto"/>
                <a:ea typeface="Roboto"/>
                <a:cs typeface="Roboto"/>
                <a:sym typeface="Roboto"/>
              </a:rPr>
              <a:t>An image </a:t>
            </a:r>
            <a:r>
              <a:rPr lang="en" sz="1400">
                <a:solidFill>
                  <a:srgbClr val="FFFFFF"/>
                </a:solidFill>
                <a:latin typeface="Roboto"/>
                <a:ea typeface="Roboto"/>
                <a:cs typeface="Roboto"/>
                <a:sym typeface="Roboto"/>
              </a:rPr>
              <a:t>is stored as a numpy array </a:t>
            </a:r>
          </a:p>
          <a:p>
            <a:pPr marL="0" indent="0">
              <a:spcBef>
                <a:spcPts val="0"/>
              </a:spcBef>
              <a:buSzPts val="2200"/>
              <a:buNone/>
            </a:pPr>
            <a:r>
              <a:rPr lang="en" sz="1400">
                <a:solidFill>
                  <a:srgbClr val="FFFFFF"/>
                </a:solidFill>
                <a:latin typeface="Roboto"/>
                <a:ea typeface="Roboto"/>
                <a:cs typeface="Roboto"/>
                <a:sym typeface="Roboto"/>
              </a:rPr>
              <a:t>      Dimensions = number of pixel rows</a:t>
            </a:r>
          </a:p>
          <a:p>
            <a:pPr marL="0" indent="0">
              <a:spcBef>
                <a:spcPts val="0"/>
              </a:spcBef>
              <a:buSzPts val="2200"/>
              <a:buNone/>
            </a:pPr>
            <a:r>
              <a:rPr lang="en" sz="1400">
                <a:solidFill>
                  <a:srgbClr val="FFFFFF"/>
                </a:solidFill>
                <a:latin typeface="Roboto"/>
                <a:ea typeface="Roboto"/>
                <a:cs typeface="Roboto"/>
                <a:sym typeface="Roboto"/>
              </a:rPr>
              <a:t>	             x number of pixel columns          	             x number of channels.</a:t>
            </a:r>
          </a:p>
          <a:p>
            <a:pPr marL="254000" lvl="0" indent="-254000" rtl="0">
              <a:spcBef>
                <a:spcPts val="0"/>
              </a:spcBef>
              <a:spcAft>
                <a:spcPts val="0"/>
              </a:spcAft>
              <a:buSzPts val="2200"/>
              <a:buFont typeface="Roboto"/>
              <a:buChar char="●"/>
            </a:pPr>
            <a:r>
              <a:rPr lang="en" sz="1400">
                <a:solidFill>
                  <a:srgbClr val="FFFFFF"/>
                </a:solidFill>
                <a:latin typeface="Roboto"/>
                <a:ea typeface="Roboto"/>
                <a:cs typeface="Roboto"/>
                <a:sym typeface="Roboto"/>
              </a:rPr>
              <a:t>The indexing in an image is</a:t>
            </a:r>
            <a:r>
              <a:rPr lang="en-GB" sz="1400">
                <a:solidFill>
                  <a:srgbClr val="FFFFFF"/>
                </a:solidFill>
                <a:latin typeface="Roboto"/>
                <a:ea typeface="Roboto"/>
                <a:cs typeface="Roboto"/>
                <a:sym typeface="Roboto"/>
              </a:rPr>
              <a:t> (y,x) or (row,column).</a:t>
            </a:r>
          </a:p>
          <a:p>
            <a:pPr marL="254000" lvl="0" indent="-254000" rtl="0">
              <a:spcBef>
                <a:spcPts val="800"/>
              </a:spcBef>
              <a:spcAft>
                <a:spcPts val="0"/>
              </a:spcAft>
              <a:buSzPts val="2200"/>
              <a:buFont typeface="Roboto"/>
              <a:buChar char="●"/>
            </a:pPr>
            <a:r>
              <a:rPr lang="en" sz="1400">
                <a:solidFill>
                  <a:srgbClr val="FFFFFF"/>
                </a:solidFill>
                <a:latin typeface="Roboto"/>
                <a:ea typeface="Roboto"/>
                <a:cs typeface="Roboto"/>
                <a:sym typeface="Roboto"/>
              </a:rPr>
              <a:t>Each pixel has some intensity.</a:t>
            </a:r>
            <a:endParaRPr lang="en-GB" sz="1400">
              <a:solidFill>
                <a:srgbClr val="FFFFFF"/>
              </a:solidFill>
              <a:latin typeface="Roboto"/>
              <a:ea typeface="Roboto"/>
              <a:cs typeface="Roboto"/>
              <a:sym typeface="Roboto"/>
            </a:endParaRPr>
          </a:p>
          <a:p>
            <a:pPr marL="254000" lvl="0" indent="-254000" rtl="0">
              <a:spcBef>
                <a:spcPts val="800"/>
              </a:spcBef>
              <a:spcAft>
                <a:spcPts val="0"/>
              </a:spcAft>
              <a:buSzPts val="2200"/>
              <a:buChar char="●"/>
            </a:pPr>
            <a:r>
              <a:rPr lang="en" sz="1400">
                <a:solidFill>
                  <a:srgbClr val="FFFFFF"/>
                </a:solidFill>
                <a:latin typeface="Roboto"/>
                <a:ea typeface="Roboto"/>
                <a:cs typeface="Roboto"/>
              </a:rPr>
              <a:t>Each element of the array contains the value of this intensity at the corresponding pixel.</a:t>
            </a:r>
            <a:endParaRPr lang="en-GB" sz="1400">
              <a:solidFill>
                <a:srgbClr val="FFFFFF"/>
              </a:solidFill>
              <a:latin typeface="Roboto"/>
              <a:ea typeface="Roboto"/>
              <a:cs typeface="Roboto"/>
            </a:endParaRPr>
          </a:p>
        </p:txBody>
      </p:sp>
      <p:pic>
        <p:nvPicPr>
          <p:cNvPr id="2" name="Picture 3" descr="A picture containing text, person&#10;&#10;Description automatically generated">
            <a:extLst>
              <a:ext uri="{FF2B5EF4-FFF2-40B4-BE49-F238E27FC236}">
                <a16:creationId xmlns:a16="http://schemas.microsoft.com/office/drawing/2014/main" id="{2FD3FB92-ABDC-464F-B2DE-003DF8CCFBEE}"/>
              </a:ext>
            </a:extLst>
          </p:cNvPr>
          <p:cNvPicPr>
            <a:picLocks noChangeAspect="1"/>
          </p:cNvPicPr>
          <p:nvPr/>
        </p:nvPicPr>
        <p:blipFill rotWithShape="1">
          <a:blip r:embed="rId3"/>
          <a:srcRect r="10243" b="-3"/>
          <a:stretch/>
        </p:blipFill>
        <p:spPr>
          <a:xfrm>
            <a:off x="4409136" y="10"/>
            <a:ext cx="4734863" cy="51434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86"/>
        <p:cNvGrpSpPr/>
        <p:nvPr/>
      </p:nvGrpSpPr>
      <p:grpSpPr>
        <a:xfrm>
          <a:off x="0" y="0"/>
          <a:ext cx="0" cy="0"/>
          <a:chOff x="0" y="0"/>
          <a:chExt cx="0" cy="0"/>
        </a:xfrm>
      </p:grpSpPr>
      <p:sp>
        <p:nvSpPr>
          <p:cNvPr id="198" name="Rectangle 192">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Freeform: Shape 194">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674189" cy="1771418"/>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97" name="Freeform: Shape 196">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674189" cy="1771418"/>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99" name="Freeform: Shape 198">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19492"/>
            <a:ext cx="1396390" cy="208334"/>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201" name="Freeform: Shape 200">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9293"/>
            <a:ext cx="1396390" cy="208334"/>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187" name="Google Shape;187;p32"/>
          <p:cNvSpPr txBox="1">
            <a:spLocks noGrp="1"/>
          </p:cNvSpPr>
          <p:nvPr>
            <p:ph idx="1"/>
          </p:nvPr>
        </p:nvSpPr>
        <p:spPr>
          <a:xfrm>
            <a:off x="1396390" y="1594302"/>
            <a:ext cx="3851108" cy="3033348"/>
          </a:xfrm>
          <a:prstGeom prst="rect">
            <a:avLst/>
          </a:prstGeom>
        </p:spPr>
        <p:txBody>
          <a:bodyPr spcFirstLastPara="1" lIns="68575" tIns="34275" rIns="68575" bIns="34275" anchorCtr="0">
            <a:normAutofit/>
          </a:bodyPr>
          <a:lstStyle/>
          <a:p>
            <a:pPr marL="254000" lvl="0" indent="-254000" rtl="0">
              <a:spcBef>
                <a:spcPts val="0"/>
              </a:spcBef>
              <a:spcAft>
                <a:spcPts val="0"/>
              </a:spcAft>
              <a:buClr>
                <a:srgbClr val="FFFFFF"/>
              </a:buClr>
              <a:buSzPts val="2800"/>
              <a:buChar char="●"/>
            </a:pPr>
            <a:r>
              <a:rPr lang="en-GB" b="1" u="sng">
                <a:solidFill>
                  <a:schemeClr val="bg1"/>
                </a:solidFill>
                <a:latin typeface="Roboto"/>
                <a:ea typeface="Roboto"/>
                <a:cs typeface="Roboto"/>
              </a:rPr>
              <a:t>Binary Image</a:t>
            </a:r>
            <a:r>
              <a:rPr lang="en-GB">
                <a:solidFill>
                  <a:schemeClr val="bg1"/>
                </a:solidFill>
                <a:latin typeface="Roboto"/>
                <a:ea typeface="Roboto"/>
                <a:cs typeface="Roboto"/>
              </a:rPr>
              <a:t>: Array of 0’s and 1’s</a:t>
            </a:r>
          </a:p>
          <a:p>
            <a:pPr marL="254000" lvl="0" indent="-254000" rtl="0">
              <a:spcBef>
                <a:spcPts val="0"/>
              </a:spcBef>
              <a:spcAft>
                <a:spcPts val="0"/>
              </a:spcAft>
              <a:buClr>
                <a:srgbClr val="FFFFFF"/>
              </a:buClr>
              <a:buSzPts val="2800"/>
              <a:buChar char="●"/>
            </a:pPr>
            <a:r>
              <a:rPr lang="en-GB">
                <a:solidFill>
                  <a:schemeClr val="bg1"/>
                </a:solidFill>
                <a:latin typeface="Roboto"/>
                <a:ea typeface="Roboto"/>
                <a:cs typeface="Roboto"/>
              </a:rPr>
              <a:t>0 </a:t>
            </a:r>
            <a:r>
              <a:rPr lang="en-GB">
                <a:solidFill>
                  <a:schemeClr val="bg1"/>
                </a:solidFill>
                <a:latin typeface="Roboto"/>
                <a:ea typeface="Roboto"/>
                <a:cs typeface="Roboto"/>
                <a:sym typeface="Wingdings" panose="05000000000000000000" pitchFamily="2" charset="2"/>
              </a:rPr>
              <a:t> black; 1  white</a:t>
            </a:r>
            <a:r>
              <a:rPr lang="en-GB">
                <a:solidFill>
                  <a:schemeClr val="bg1"/>
                </a:solidFill>
                <a:latin typeface="Roboto"/>
                <a:ea typeface="Roboto"/>
                <a:cs typeface="Roboto"/>
              </a:rPr>
              <a:t> </a:t>
            </a:r>
          </a:p>
          <a:p>
            <a:pPr marL="0" lvl="0" indent="0" rtl="0">
              <a:spcBef>
                <a:spcPts val="800"/>
              </a:spcBef>
              <a:spcAft>
                <a:spcPts val="0"/>
              </a:spcAft>
              <a:buSzPts val="1400"/>
              <a:buNone/>
            </a:pPr>
            <a:endParaRPr lang="en-GB" i="1">
              <a:solidFill>
                <a:schemeClr val="bg1"/>
              </a:solidFill>
            </a:endParaRPr>
          </a:p>
        </p:txBody>
      </p:sp>
      <p:pic>
        <p:nvPicPr>
          <p:cNvPr id="188" name="Google Shape;188;p32"/>
          <p:cNvPicPr preferRelativeResize="0"/>
          <p:nvPr/>
        </p:nvPicPr>
        <p:blipFill rotWithShape="1">
          <a:blip r:embed="rId3"/>
          <a:stretch/>
        </p:blipFill>
        <p:spPr>
          <a:xfrm>
            <a:off x="5704296" y="900167"/>
            <a:ext cx="2776919" cy="3054611"/>
          </a:xfrm>
          <a:prstGeom prst="rect">
            <a:avLst/>
          </a:prstGeom>
          <a:noFill/>
        </p:spPr>
      </p:pic>
      <p:grpSp>
        <p:nvGrpSpPr>
          <p:cNvPr id="203"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21453" y="4490298"/>
            <a:ext cx="790849" cy="352266"/>
            <a:chOff x="9841624" y="4115729"/>
            <a:chExt cx="602169" cy="268223"/>
          </a:xfrm>
          <a:solidFill>
            <a:schemeClr val="bg1"/>
          </a:solidFill>
        </p:grpSpPr>
        <p:sp>
          <p:nvSpPr>
            <p:cNvPr id="204" name="Freeform: Shape 203">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92"/>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Google Shape;193;p33"/>
          <p:cNvSpPr txBox="1">
            <a:spLocks noGrp="1"/>
          </p:cNvSpPr>
          <p:nvPr>
            <p:ph idx="1"/>
          </p:nvPr>
        </p:nvSpPr>
        <p:spPr>
          <a:xfrm>
            <a:off x="1949912" y="2994997"/>
            <a:ext cx="6632030" cy="1840725"/>
          </a:xfrm>
          <a:prstGeom prst="rect">
            <a:avLst/>
          </a:prstGeom>
        </p:spPr>
        <p:txBody>
          <a:bodyPr spcFirstLastPara="1" lIns="68575" tIns="34275" rIns="68575" bIns="34275" anchorCtr="0">
            <a:normAutofit/>
          </a:bodyPr>
          <a:lstStyle/>
          <a:p>
            <a:pPr marL="254000" lvl="0" indent="-254000" rtl="0">
              <a:spcBef>
                <a:spcPts val="0"/>
              </a:spcBef>
              <a:spcAft>
                <a:spcPts val="600"/>
              </a:spcAft>
              <a:buClr>
                <a:srgbClr val="FFFFFF"/>
              </a:buClr>
              <a:buSzPts val="2400"/>
              <a:buChar char="●"/>
            </a:pPr>
            <a:r>
              <a:rPr lang="en-GB" sz="1800" b="1" u="sng">
                <a:solidFill>
                  <a:schemeClr val="bg1">
                    <a:alpha val="80000"/>
                  </a:schemeClr>
                </a:solidFill>
                <a:latin typeface="Roboto"/>
                <a:ea typeface="Roboto"/>
                <a:cs typeface="Roboto"/>
              </a:rPr>
              <a:t>Grayscale Image</a:t>
            </a:r>
            <a:r>
              <a:rPr lang="en-GB" sz="1800">
                <a:solidFill>
                  <a:schemeClr val="bg1">
                    <a:alpha val="80000"/>
                  </a:schemeClr>
                </a:solidFill>
                <a:latin typeface="Roboto"/>
                <a:ea typeface="Roboto"/>
                <a:cs typeface="Roboto"/>
              </a:rPr>
              <a:t>: Array with values 0 to 255</a:t>
            </a:r>
          </a:p>
          <a:p>
            <a:pPr marL="254000" lvl="0" indent="-254000" rtl="0">
              <a:spcBef>
                <a:spcPts val="0"/>
              </a:spcBef>
              <a:spcAft>
                <a:spcPts val="600"/>
              </a:spcAft>
              <a:buClr>
                <a:srgbClr val="FFFFFF"/>
              </a:buClr>
              <a:buSzPts val="2400"/>
              <a:buChar char="●"/>
            </a:pPr>
            <a:r>
              <a:rPr lang="en-GB" sz="1800">
                <a:solidFill>
                  <a:schemeClr val="bg1">
                    <a:alpha val="80000"/>
                  </a:schemeClr>
                </a:solidFill>
                <a:latin typeface="Roboto"/>
                <a:ea typeface="Roboto"/>
                <a:cs typeface="Roboto"/>
              </a:rPr>
              <a:t>0 </a:t>
            </a:r>
            <a:r>
              <a:rPr lang="en-GB" sz="1800">
                <a:solidFill>
                  <a:schemeClr val="bg1">
                    <a:alpha val="80000"/>
                  </a:schemeClr>
                </a:solidFill>
                <a:latin typeface="Roboto"/>
                <a:ea typeface="Roboto"/>
                <a:cs typeface="Roboto"/>
                <a:sym typeface="Wingdings" panose="05000000000000000000" pitchFamily="2" charset="2"/>
              </a:rPr>
              <a:t> black; 255  white</a:t>
            </a:r>
          </a:p>
          <a:p>
            <a:pPr marL="254000" lvl="0" indent="-254000" rtl="0">
              <a:spcBef>
                <a:spcPts val="0"/>
              </a:spcBef>
              <a:spcAft>
                <a:spcPts val="600"/>
              </a:spcAft>
              <a:buClr>
                <a:srgbClr val="FFFFFF"/>
              </a:buClr>
              <a:buSzPts val="2400"/>
              <a:buChar char="●"/>
            </a:pPr>
            <a:r>
              <a:rPr lang="en-GB" sz="1800">
                <a:solidFill>
                  <a:schemeClr val="bg1">
                    <a:alpha val="80000"/>
                  </a:schemeClr>
                </a:solidFill>
                <a:latin typeface="Roboto"/>
                <a:ea typeface="Roboto"/>
                <a:cs typeface="Roboto"/>
                <a:sym typeface="Wingdings" panose="05000000000000000000" pitchFamily="2" charset="2"/>
              </a:rPr>
              <a:t>Intermediate values  shades of grey</a:t>
            </a:r>
            <a:endParaRPr lang="en-GB" sz="1800">
              <a:solidFill>
                <a:schemeClr val="bg1">
                  <a:alpha val="80000"/>
                </a:schemeClr>
              </a:solidFill>
              <a:latin typeface="Roboto"/>
              <a:ea typeface="Roboto"/>
              <a:cs typeface="Roboto"/>
            </a:endParaRPr>
          </a:p>
        </p:txBody>
      </p:sp>
      <p:pic>
        <p:nvPicPr>
          <p:cNvPr id="194" name="Google Shape;194;p33"/>
          <p:cNvPicPr preferRelativeResize="0"/>
          <p:nvPr/>
        </p:nvPicPr>
        <p:blipFill rotWithShape="1">
          <a:blip r:embed="rId3"/>
          <a:srcRect l="1616" r="606"/>
          <a:stretch/>
        </p:blipFill>
        <p:spPr>
          <a:xfrm>
            <a:off x="1839239" y="429279"/>
            <a:ext cx="5360231" cy="2220037"/>
          </a:xfrm>
          <a:prstGeom prst="rect">
            <a:avLst/>
          </a:prstGeom>
          <a:noFill/>
        </p:spPr>
      </p:pic>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AC4B24A5A66BC4A84BF8B6566C2D68D" ma:contentTypeVersion="2" ma:contentTypeDescription="Create a new document." ma:contentTypeScope="" ma:versionID="580239fbe8a882f66002dc7ef60f232c">
  <xsd:schema xmlns:xsd="http://www.w3.org/2001/XMLSchema" xmlns:xs="http://www.w3.org/2001/XMLSchema" xmlns:p="http://schemas.microsoft.com/office/2006/metadata/properties" xmlns:ns2="cffbc4e7-1225-49e8-9b8c-57f087688ce1" targetNamespace="http://schemas.microsoft.com/office/2006/metadata/properties" ma:root="true" ma:fieldsID="91f6fdf6a675b726a6413e648d278c0b" ns2:_="">
    <xsd:import namespace="cffbc4e7-1225-49e8-9b8c-57f087688ce1"/>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fbc4e7-1225-49e8-9b8c-57f087688ce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0A46A94-9718-4903-AB45-19FD142944AD}">
  <ds:schemaRefs>
    <ds:schemaRef ds:uri="http://schemas.microsoft.com/sharepoint/v3/contenttype/forms"/>
  </ds:schemaRefs>
</ds:datastoreItem>
</file>

<file path=customXml/itemProps2.xml><?xml version="1.0" encoding="utf-8"?>
<ds:datastoreItem xmlns:ds="http://schemas.openxmlformats.org/officeDocument/2006/customXml" ds:itemID="{812FBC01-3811-4978-A0F0-FAC32602A4C7}">
  <ds:schemaRefs>
    <ds:schemaRef ds:uri="cffbc4e7-1225-49e8-9b8c-57f087688ce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479FEF5-C066-4989-8EEA-8CDAA6557126}">
  <ds:schemaRefs>
    <ds:schemaRef ds:uri="cffbc4e7-1225-49e8-9b8c-57f087688ce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Circuit</Template>
  <Application>Microsoft Office PowerPoint</Application>
  <PresentationFormat>On-screen Show (16:9)</PresentationFormat>
  <Slides>56</Slides>
  <Notes>22</Notes>
  <HiddenSlides>0</HiddenSlides>
  <ScaleCrop>false</ScaleCrop>
  <HeadingPairs>
    <vt:vector size="4" baseType="variant">
      <vt:variant>
        <vt:lpstr>Theme</vt:lpstr>
      </vt:variant>
      <vt:variant>
        <vt:i4>1</vt:i4>
      </vt:variant>
      <vt:variant>
        <vt:lpstr>Slide Titles</vt:lpstr>
      </vt:variant>
      <vt:variant>
        <vt:i4>56</vt:i4>
      </vt:variant>
    </vt:vector>
  </HeadingPairs>
  <TitlesOfParts>
    <vt:vector size="57" baseType="lpstr">
      <vt:lpstr>Office Theme</vt:lpstr>
      <vt:lpstr>PowerPoint Presentation</vt:lpstr>
      <vt:lpstr>Image Processing:</vt:lpstr>
      <vt:lpstr>            OpenCV</vt:lpstr>
      <vt:lpstr>HOW TO INSTALL OPEN-CV IN WINDOWS</vt:lpstr>
      <vt:lpstr>Pixels in Images:</vt:lpstr>
      <vt:lpstr>Types of Images:</vt:lpstr>
      <vt:lpstr>Images in OpenCV:</vt:lpstr>
      <vt:lpstr>PowerPoint Presentation</vt:lpstr>
      <vt:lpstr>PowerPoint Presentation</vt:lpstr>
      <vt:lpstr>PowerPoint Presentation</vt:lpstr>
      <vt:lpstr>PowerPoint Presentation</vt:lpstr>
      <vt:lpstr>cv2.imread() : Read the image</vt:lpstr>
      <vt:lpstr>cv2.imshow() : Display the image</vt:lpstr>
      <vt:lpstr>cv2.imwrite() : Saves the image</vt:lpstr>
      <vt:lpstr>Resizing and Cropping</vt:lpstr>
      <vt:lpstr>Resizing and Cropping</vt:lpstr>
      <vt:lpstr>COLOR SPACES</vt:lpstr>
      <vt:lpstr>RGB … wait BGR color space</vt:lpstr>
      <vt:lpstr>Hsv color space</vt:lpstr>
      <vt:lpstr>Changing Colorspaces</vt:lpstr>
      <vt:lpstr>Changing Colorspaces</vt:lpstr>
      <vt:lpstr>ANALYSIS AND PROCESSING</vt:lpstr>
      <vt:lpstr>Thresholding</vt:lpstr>
      <vt:lpstr>Thresholding</vt:lpstr>
      <vt:lpstr>Simple Thresholding</vt:lpstr>
      <vt:lpstr>PowerPoint Presentation</vt:lpstr>
      <vt:lpstr>Simple Thresholding</vt:lpstr>
      <vt:lpstr>PowerPoint Presentation</vt:lpstr>
      <vt:lpstr>Adaptive Thresholding</vt:lpstr>
      <vt:lpstr>Adaptive Thresholding</vt:lpstr>
      <vt:lpstr>PowerPoint Presentation</vt:lpstr>
      <vt:lpstr>Masking:</vt:lpstr>
      <vt:lpstr>Masking:</vt:lpstr>
      <vt:lpstr>Morphological operations:</vt:lpstr>
      <vt:lpstr>Morphological operations:</vt:lpstr>
      <vt:lpstr>Drawing on images</vt:lpstr>
      <vt:lpstr>SHAPE DETECTION</vt:lpstr>
      <vt:lpstr>CONTOURS</vt:lpstr>
      <vt:lpstr>PowerPoint Presentation</vt:lpstr>
      <vt:lpstr>PowerPoint Presentation</vt:lpstr>
      <vt:lpstr>DRAWING CONTOURS</vt:lpstr>
      <vt:lpstr>PowerPoint Presentation</vt:lpstr>
      <vt:lpstr>Contours features</vt:lpstr>
      <vt:lpstr>Contour features</vt:lpstr>
      <vt:lpstr>Contour features  - Bounding Rectangle</vt:lpstr>
      <vt:lpstr>Contour features  - Min Area Rectangle</vt:lpstr>
      <vt:lpstr>Contour approximation</vt:lpstr>
      <vt:lpstr>Contour approximation (contd.)</vt:lpstr>
      <vt:lpstr>PowerPoint Presentation</vt:lpstr>
      <vt:lpstr>Detecting shapes using contour approximation</vt:lpstr>
      <vt:lpstr>Detecting shapes using some other methods</vt:lpstr>
      <vt:lpstr>Video Processing:</vt:lpstr>
      <vt:lpstr>Video Processing:</vt:lpstr>
      <vt:lpstr>Video Processing:</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Somya Bansal</dc:creator>
  <cp:revision>15</cp:revision>
  <dcterms:modified xsi:type="dcterms:W3CDTF">2022-01-31T13:22:57Z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0x0101006AC4B24A5A66BC4A84BF8B6566C2D68D</vt:lpwstr>
  </property>
</Properties>
</file>